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4" r:id="rId4"/>
    <p:sldId id="263" r:id="rId5"/>
    <p:sldId id="261" r:id="rId6"/>
  </p:sldIdLst>
  <p:sldSz cx="7200900" cy="10080625"/>
  <p:notesSz cx="6797675" cy="9926638"/>
  <p:defaultText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2076" y="64"/>
      </p:cViewPr>
      <p:guideLst>
        <p:guide orient="horz" pos="3175"/>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le MEZIANI" userId="4a9c0d8f-02e5-42b0-9474-60a8bd902bb1" providerId="ADAL" clId="{2AF6533D-2056-4D77-A510-762A71FDEE7C}"/>
    <pc:docChg chg="undo custSel addSld delSld modSld">
      <pc:chgData name="Gaelle MEZIANI" userId="4a9c0d8f-02e5-42b0-9474-60a8bd902bb1" providerId="ADAL" clId="{2AF6533D-2056-4D77-A510-762A71FDEE7C}" dt="2025-09-08T07:09:27.229" v="6597" actId="20577"/>
      <pc:docMkLst>
        <pc:docMk/>
      </pc:docMkLst>
      <pc:sldChg chg="addSp delSp modSp mod">
        <pc:chgData name="Gaelle MEZIANI" userId="4a9c0d8f-02e5-42b0-9474-60a8bd902bb1" providerId="ADAL" clId="{2AF6533D-2056-4D77-A510-762A71FDEE7C}" dt="2025-09-02T12:55:46.585" v="3480" actId="20577"/>
        <pc:sldMkLst>
          <pc:docMk/>
          <pc:sldMk cId="0" sldId="256"/>
        </pc:sldMkLst>
        <pc:spChg chg="mod">
          <ac:chgData name="Gaelle MEZIANI" userId="4a9c0d8f-02e5-42b0-9474-60a8bd902bb1" providerId="ADAL" clId="{2AF6533D-2056-4D77-A510-762A71FDEE7C}" dt="2025-09-02T09:24:43.357" v="795" actId="1076"/>
          <ac:spMkLst>
            <pc:docMk/>
            <pc:sldMk cId="0" sldId="256"/>
            <ac:spMk id="7" creationId="{00000000-0000-0000-0000-000000000000}"/>
          </ac:spMkLst>
        </pc:spChg>
        <pc:spChg chg="mod">
          <ac:chgData name="Gaelle MEZIANI" userId="4a9c0d8f-02e5-42b0-9474-60a8bd902bb1" providerId="ADAL" clId="{2AF6533D-2056-4D77-A510-762A71FDEE7C}" dt="2025-09-02T12:55:46.585" v="3480" actId="20577"/>
          <ac:spMkLst>
            <pc:docMk/>
            <pc:sldMk cId="0" sldId="256"/>
            <ac:spMk id="9" creationId="{00000000-0000-0000-0000-000000000000}"/>
          </ac:spMkLst>
        </pc:spChg>
        <pc:picChg chg="add mod">
          <ac:chgData name="Gaelle MEZIANI" userId="4a9c0d8f-02e5-42b0-9474-60a8bd902bb1" providerId="ADAL" clId="{2AF6533D-2056-4D77-A510-762A71FDEE7C}" dt="2025-09-02T11:31:07.715" v="3406" actId="1076"/>
          <ac:picMkLst>
            <pc:docMk/>
            <pc:sldMk cId="0" sldId="256"/>
            <ac:picMk id="3" creationId="{FA645F88-541E-49AB-B0B0-221282D0791F}"/>
          </ac:picMkLst>
        </pc:picChg>
        <pc:picChg chg="del">
          <ac:chgData name="Gaelle MEZIANI" userId="4a9c0d8f-02e5-42b0-9474-60a8bd902bb1" providerId="ADAL" clId="{2AF6533D-2056-4D77-A510-762A71FDEE7C}" dt="2025-09-01T07:19:38.542" v="14" actId="478"/>
          <ac:picMkLst>
            <pc:docMk/>
            <pc:sldMk cId="0" sldId="256"/>
            <ac:picMk id="5" creationId="{00000000-0000-0000-0000-000000000000}"/>
          </ac:picMkLst>
        </pc:picChg>
      </pc:sldChg>
      <pc:sldChg chg="modSp del mod">
        <pc:chgData name="Gaelle MEZIANI" userId="4a9c0d8f-02e5-42b0-9474-60a8bd902bb1" providerId="ADAL" clId="{2AF6533D-2056-4D77-A510-762A71FDEE7C}" dt="2025-09-02T13:21:58.433" v="4281" actId="47"/>
        <pc:sldMkLst>
          <pc:docMk/>
          <pc:sldMk cId="0" sldId="259"/>
        </pc:sldMkLst>
        <pc:spChg chg="mod">
          <ac:chgData name="Gaelle MEZIANI" userId="4a9c0d8f-02e5-42b0-9474-60a8bd902bb1" providerId="ADAL" clId="{2AF6533D-2056-4D77-A510-762A71FDEE7C}" dt="2025-09-01T08:22:38.375" v="771" actId="20577"/>
          <ac:spMkLst>
            <pc:docMk/>
            <pc:sldMk cId="0" sldId="259"/>
            <ac:spMk id="2" creationId="{00000000-0000-0000-0000-000000000000}"/>
          </ac:spMkLst>
        </pc:spChg>
      </pc:sldChg>
      <pc:sldChg chg="addSp delSp modSp mod">
        <pc:chgData name="Gaelle MEZIANI" userId="4a9c0d8f-02e5-42b0-9474-60a8bd902bb1" providerId="ADAL" clId="{2AF6533D-2056-4D77-A510-762A71FDEE7C}" dt="2025-09-05T12:07:59.228" v="6429" actId="20577"/>
        <pc:sldMkLst>
          <pc:docMk/>
          <pc:sldMk cId="0" sldId="261"/>
        </pc:sldMkLst>
        <pc:spChg chg="mod">
          <ac:chgData name="Gaelle MEZIANI" userId="4a9c0d8f-02e5-42b0-9474-60a8bd902bb1" providerId="ADAL" clId="{2AF6533D-2056-4D77-A510-762A71FDEE7C}" dt="2025-09-05T12:05:14.026" v="6418" actId="20577"/>
          <ac:spMkLst>
            <pc:docMk/>
            <pc:sldMk cId="0" sldId="261"/>
            <ac:spMk id="2" creationId="{00000000-0000-0000-0000-000000000000}"/>
          </ac:spMkLst>
        </pc:spChg>
        <pc:spChg chg="mod">
          <ac:chgData name="Gaelle MEZIANI" userId="4a9c0d8f-02e5-42b0-9474-60a8bd902bb1" providerId="ADAL" clId="{2AF6533D-2056-4D77-A510-762A71FDEE7C}" dt="2025-09-03T07:20:39.938" v="5754" actId="1076"/>
          <ac:spMkLst>
            <pc:docMk/>
            <pc:sldMk cId="0" sldId="261"/>
            <ac:spMk id="4" creationId="{00000000-0000-0000-0000-000000000000}"/>
          </ac:spMkLst>
        </pc:spChg>
        <pc:spChg chg="mod">
          <ac:chgData name="Gaelle MEZIANI" userId="4a9c0d8f-02e5-42b0-9474-60a8bd902bb1" providerId="ADAL" clId="{2AF6533D-2056-4D77-A510-762A71FDEE7C}" dt="2025-09-03T07:22:02.825" v="5999" actId="255"/>
          <ac:spMkLst>
            <pc:docMk/>
            <pc:sldMk cId="0" sldId="261"/>
            <ac:spMk id="5" creationId="{00000000-0000-0000-0000-000000000000}"/>
          </ac:spMkLst>
        </pc:spChg>
        <pc:spChg chg="mod">
          <ac:chgData name="Gaelle MEZIANI" userId="4a9c0d8f-02e5-42b0-9474-60a8bd902bb1" providerId="ADAL" clId="{2AF6533D-2056-4D77-A510-762A71FDEE7C}" dt="2025-09-05T12:07:59.228" v="6429" actId="20577"/>
          <ac:spMkLst>
            <pc:docMk/>
            <pc:sldMk cId="0" sldId="261"/>
            <ac:spMk id="11" creationId="{00000000-0000-0000-0000-000000000000}"/>
          </ac:spMkLst>
        </pc:spChg>
        <pc:picChg chg="del mod">
          <ac:chgData name="Gaelle MEZIANI" userId="4a9c0d8f-02e5-42b0-9474-60a8bd902bb1" providerId="ADAL" clId="{2AF6533D-2056-4D77-A510-762A71FDEE7C}" dt="2025-09-01T07:20:32.801" v="19" actId="478"/>
          <ac:picMkLst>
            <pc:docMk/>
            <pc:sldMk cId="0" sldId="261"/>
            <ac:picMk id="3" creationId="{00000000-0000-0000-0000-000000000000}"/>
          </ac:picMkLst>
        </pc:picChg>
        <pc:picChg chg="add mod">
          <ac:chgData name="Gaelle MEZIANI" userId="4a9c0d8f-02e5-42b0-9474-60a8bd902bb1" providerId="ADAL" clId="{2AF6533D-2056-4D77-A510-762A71FDEE7C}" dt="2025-09-01T13:22:30.812" v="772" actId="1076"/>
          <ac:picMkLst>
            <pc:docMk/>
            <pc:sldMk cId="0" sldId="261"/>
            <ac:picMk id="7" creationId="{4D775D68-F8C2-436F-AEA7-EFFBD174A2E1}"/>
          </ac:picMkLst>
        </pc:picChg>
      </pc:sldChg>
      <pc:sldChg chg="addSp delSp modSp mod">
        <pc:chgData name="Gaelle MEZIANI" userId="4a9c0d8f-02e5-42b0-9474-60a8bd902bb1" providerId="ADAL" clId="{2AF6533D-2056-4D77-A510-762A71FDEE7C}" dt="2025-09-03T07:34:41.299" v="6248" actId="1076"/>
        <pc:sldMkLst>
          <pc:docMk/>
          <pc:sldMk cId="0" sldId="262"/>
        </pc:sldMkLst>
        <pc:spChg chg="mod">
          <ac:chgData name="Gaelle MEZIANI" userId="4a9c0d8f-02e5-42b0-9474-60a8bd902bb1" providerId="ADAL" clId="{2AF6533D-2056-4D77-A510-762A71FDEE7C}" dt="2025-09-03T07:34:24.074" v="6245" actId="207"/>
          <ac:spMkLst>
            <pc:docMk/>
            <pc:sldMk cId="0" sldId="262"/>
            <ac:spMk id="7" creationId="{00000000-0000-0000-0000-000000000000}"/>
          </ac:spMkLst>
        </pc:spChg>
        <pc:spChg chg="mod">
          <ac:chgData name="Gaelle MEZIANI" userId="4a9c0d8f-02e5-42b0-9474-60a8bd902bb1" providerId="ADAL" clId="{2AF6533D-2056-4D77-A510-762A71FDEE7C}" dt="2025-09-03T07:34:41.299" v="6248" actId="1076"/>
          <ac:spMkLst>
            <pc:docMk/>
            <pc:sldMk cId="0" sldId="262"/>
            <ac:spMk id="8" creationId="{00000000-0000-0000-0000-000000000000}"/>
          </ac:spMkLst>
        </pc:spChg>
        <pc:picChg chg="add mod">
          <ac:chgData name="Gaelle MEZIANI" userId="4a9c0d8f-02e5-42b0-9474-60a8bd902bb1" providerId="ADAL" clId="{2AF6533D-2056-4D77-A510-762A71FDEE7C}" dt="2025-09-01T07:19:31.421" v="13" actId="14100"/>
          <ac:picMkLst>
            <pc:docMk/>
            <pc:sldMk cId="0" sldId="262"/>
            <ac:picMk id="3" creationId="{63A32D5B-101B-420B-BAFF-4DA607558B3C}"/>
          </ac:picMkLst>
        </pc:picChg>
        <pc:picChg chg="del">
          <ac:chgData name="Gaelle MEZIANI" userId="4a9c0d8f-02e5-42b0-9474-60a8bd902bb1" providerId="ADAL" clId="{2AF6533D-2056-4D77-A510-762A71FDEE7C}" dt="2025-09-01T07:18:53.407" v="2" actId="478"/>
          <ac:picMkLst>
            <pc:docMk/>
            <pc:sldMk cId="0" sldId="262"/>
            <ac:picMk id="6" creationId="{00000000-0000-0000-0000-000000000000}"/>
          </ac:picMkLst>
        </pc:picChg>
      </pc:sldChg>
      <pc:sldChg chg="addSp delSp modSp mod">
        <pc:chgData name="Gaelle MEZIANI" userId="4a9c0d8f-02e5-42b0-9474-60a8bd902bb1" providerId="ADAL" clId="{2AF6533D-2056-4D77-A510-762A71FDEE7C}" dt="2025-09-05T12:00:46.394" v="6331" actId="14100"/>
        <pc:sldMkLst>
          <pc:docMk/>
          <pc:sldMk cId="0" sldId="263"/>
        </pc:sldMkLst>
        <pc:spChg chg="mod">
          <ac:chgData name="Gaelle MEZIANI" userId="4a9c0d8f-02e5-42b0-9474-60a8bd902bb1" providerId="ADAL" clId="{2AF6533D-2056-4D77-A510-762A71FDEE7C}" dt="2025-09-03T07:33:19.883" v="6241" actId="1076"/>
          <ac:spMkLst>
            <pc:docMk/>
            <pc:sldMk cId="0" sldId="263"/>
            <ac:spMk id="4" creationId="{D39653E6-0AB7-40AD-A903-B5D6C89E3FB3}"/>
          </ac:spMkLst>
        </pc:spChg>
        <pc:graphicFrameChg chg="add del mod modGraphic">
          <ac:chgData name="Gaelle MEZIANI" userId="4a9c0d8f-02e5-42b0-9474-60a8bd902bb1" providerId="ADAL" clId="{2AF6533D-2056-4D77-A510-762A71FDEE7C}" dt="2025-09-05T12:00:46.394" v="6331" actId="14100"/>
          <ac:graphicFrameMkLst>
            <pc:docMk/>
            <pc:sldMk cId="0" sldId="263"/>
            <ac:graphicFrameMk id="3" creationId="{84E76732-634E-4E01-BC25-7975F18FB255}"/>
          </ac:graphicFrameMkLst>
        </pc:graphicFrameChg>
      </pc:sldChg>
      <pc:sldChg chg="addSp delSp modSp mod">
        <pc:chgData name="Gaelle MEZIANI" userId="4a9c0d8f-02e5-42b0-9474-60a8bd902bb1" providerId="ADAL" clId="{2AF6533D-2056-4D77-A510-762A71FDEE7C}" dt="2025-09-08T07:09:27.229" v="6597" actId="20577"/>
        <pc:sldMkLst>
          <pc:docMk/>
          <pc:sldMk cId="0" sldId="264"/>
        </pc:sldMkLst>
        <pc:spChg chg="add del">
          <ac:chgData name="Gaelle MEZIANI" userId="4a9c0d8f-02e5-42b0-9474-60a8bd902bb1" providerId="ADAL" clId="{2AF6533D-2056-4D77-A510-762A71FDEE7C}" dt="2025-09-02T13:47:16.812" v="5413"/>
          <ac:spMkLst>
            <pc:docMk/>
            <pc:sldMk cId="0" sldId="264"/>
            <ac:spMk id="3" creationId="{690BCD96-769B-4CEA-A41C-F42E486CF416}"/>
          </ac:spMkLst>
        </pc:spChg>
        <pc:spChg chg="mod">
          <ac:chgData name="Gaelle MEZIANI" userId="4a9c0d8f-02e5-42b0-9474-60a8bd902bb1" providerId="ADAL" clId="{2AF6533D-2056-4D77-A510-762A71FDEE7C}" dt="2025-09-03T07:16:34.074" v="5740" actId="20577"/>
          <ac:spMkLst>
            <pc:docMk/>
            <pc:sldMk cId="0" sldId="264"/>
            <ac:spMk id="4" creationId="{00000000-0000-0000-0000-000000000000}"/>
          </ac:spMkLst>
        </pc:spChg>
        <pc:spChg chg="mod">
          <ac:chgData name="Gaelle MEZIANI" userId="4a9c0d8f-02e5-42b0-9474-60a8bd902bb1" providerId="ADAL" clId="{2AF6533D-2056-4D77-A510-762A71FDEE7C}" dt="2025-09-02T13:48:23.997" v="5418" actId="1076"/>
          <ac:spMkLst>
            <pc:docMk/>
            <pc:sldMk cId="0" sldId="264"/>
            <ac:spMk id="5" creationId="{00000000-0000-0000-0000-000000000000}"/>
          </ac:spMkLst>
        </pc:spChg>
        <pc:spChg chg="add mod">
          <ac:chgData name="Gaelle MEZIANI" userId="4a9c0d8f-02e5-42b0-9474-60a8bd902bb1" providerId="ADAL" clId="{2AF6533D-2056-4D77-A510-762A71FDEE7C}" dt="2025-09-08T07:09:27.229" v="6597" actId="20577"/>
          <ac:spMkLst>
            <pc:docMk/>
            <pc:sldMk cId="0" sldId="264"/>
            <ac:spMk id="6" creationId="{142318A0-24D6-4CA3-8D12-FA505A105C3F}"/>
          </ac:spMkLst>
        </pc:spChg>
        <pc:spChg chg="add mod">
          <ac:chgData name="Gaelle MEZIANI" userId="4a9c0d8f-02e5-42b0-9474-60a8bd902bb1" providerId="ADAL" clId="{2AF6533D-2056-4D77-A510-762A71FDEE7C}" dt="2025-09-03T07:16:06.299" v="5735" actId="14100"/>
          <ac:spMkLst>
            <pc:docMk/>
            <pc:sldMk cId="0" sldId="264"/>
            <ac:spMk id="7" creationId="{51ED678E-5B75-4860-8E02-39CFD9429DA5}"/>
          </ac:spMkLst>
        </pc:spChg>
        <pc:spChg chg="add mod">
          <ac:chgData name="Gaelle MEZIANI" userId="4a9c0d8f-02e5-42b0-9474-60a8bd902bb1" providerId="ADAL" clId="{2AF6533D-2056-4D77-A510-762A71FDEE7C}" dt="2025-09-03T07:16:30.902" v="5739" actId="1076"/>
          <ac:spMkLst>
            <pc:docMk/>
            <pc:sldMk cId="0" sldId="264"/>
            <ac:spMk id="8" creationId="{07CF3185-90D4-4882-BF5A-7B86EC110571}"/>
          </ac:spMkLst>
        </pc:spChg>
        <pc:picChg chg="mod">
          <ac:chgData name="Gaelle MEZIANI" userId="4a9c0d8f-02e5-42b0-9474-60a8bd902bb1" providerId="ADAL" clId="{2AF6533D-2056-4D77-A510-762A71FDEE7C}" dt="2025-09-02T13:53:40.584" v="5475" actId="1076"/>
          <ac:picMkLst>
            <pc:docMk/>
            <pc:sldMk cId="0" sldId="264"/>
            <ac:picMk id="2" creationId="{00000000-0000-0000-0000-000000000000}"/>
          </ac:picMkLst>
        </pc:picChg>
        <pc:picChg chg="mod">
          <ac:chgData name="Gaelle MEZIANI" userId="4a9c0d8f-02e5-42b0-9474-60a8bd902bb1" providerId="ADAL" clId="{2AF6533D-2056-4D77-A510-762A71FDEE7C}" dt="2025-09-02T13:50:33.497" v="5446" actId="1076"/>
          <ac:picMkLst>
            <pc:docMk/>
            <pc:sldMk cId="0" sldId="264"/>
            <ac:picMk id="1026" creationId="{00000000-0000-0000-0000-000000000000}"/>
          </ac:picMkLst>
        </pc:picChg>
      </pc:sldChg>
      <pc:sldChg chg="new del">
        <pc:chgData name="Gaelle MEZIANI" userId="4a9c0d8f-02e5-42b0-9474-60a8bd902bb1" providerId="ADAL" clId="{2AF6533D-2056-4D77-A510-762A71FDEE7C}" dt="2025-09-05T12:14:32.866" v="6431" actId="47"/>
        <pc:sldMkLst>
          <pc:docMk/>
          <pc:sldMk cId="3562097956"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0068" y="3131530"/>
            <a:ext cx="6120765" cy="2160800"/>
          </a:xfrm>
        </p:spPr>
        <p:txBody>
          <a:bodyPr/>
          <a:lstStyle/>
          <a:p>
            <a:r>
              <a:rPr lang="fr-FR"/>
              <a:t>Cliquez pour modifier le style du titre</a:t>
            </a:r>
          </a:p>
        </p:txBody>
      </p:sp>
      <p:sp>
        <p:nvSpPr>
          <p:cNvPr id="3" name="Sous-titre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231846" indent="0" algn="ctr">
              <a:buNone/>
              <a:defRPr>
                <a:solidFill>
                  <a:schemeClr val="tx1">
                    <a:tint val="75000"/>
                  </a:schemeClr>
                </a:solidFill>
              </a:defRPr>
            </a:lvl2pPr>
            <a:lvl3pPr marL="463692" indent="0" algn="ctr">
              <a:buNone/>
              <a:defRPr>
                <a:solidFill>
                  <a:schemeClr val="tx1">
                    <a:tint val="75000"/>
                  </a:schemeClr>
                </a:solidFill>
              </a:defRPr>
            </a:lvl3pPr>
            <a:lvl4pPr marL="695538" indent="0" algn="ctr">
              <a:buNone/>
              <a:defRPr>
                <a:solidFill>
                  <a:schemeClr val="tx1">
                    <a:tint val="75000"/>
                  </a:schemeClr>
                </a:solidFill>
              </a:defRPr>
            </a:lvl4pPr>
            <a:lvl5pPr marL="927384" indent="0" algn="ctr">
              <a:buNone/>
              <a:defRPr>
                <a:solidFill>
                  <a:schemeClr val="tx1">
                    <a:tint val="75000"/>
                  </a:schemeClr>
                </a:solidFill>
              </a:defRPr>
            </a:lvl5pPr>
            <a:lvl6pPr marL="1159231" indent="0" algn="ctr">
              <a:buNone/>
              <a:defRPr>
                <a:solidFill>
                  <a:schemeClr val="tx1">
                    <a:tint val="75000"/>
                  </a:schemeClr>
                </a:solidFill>
              </a:defRPr>
            </a:lvl6pPr>
            <a:lvl7pPr marL="1391077" indent="0" algn="ctr">
              <a:buNone/>
              <a:defRPr>
                <a:solidFill>
                  <a:schemeClr val="tx1">
                    <a:tint val="75000"/>
                  </a:schemeClr>
                </a:solidFill>
              </a:defRPr>
            </a:lvl7pPr>
            <a:lvl8pPr marL="1622923" indent="0" algn="ctr">
              <a:buNone/>
              <a:defRPr>
                <a:solidFill>
                  <a:schemeClr val="tx1">
                    <a:tint val="75000"/>
                  </a:schemeClr>
                </a:solidFill>
              </a:defRPr>
            </a:lvl8pPr>
            <a:lvl9pPr marL="185476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653" y="403696"/>
            <a:ext cx="1620203" cy="860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60045" y="403696"/>
            <a:ext cx="4740592" cy="860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820" y="6477737"/>
            <a:ext cx="6120765" cy="2002124"/>
          </a:xfrm>
        </p:spPr>
        <p:txBody>
          <a:bodyPr anchor="t"/>
          <a:lstStyle>
            <a:lvl1pPr algn="l">
              <a:defRPr sz="2000" b="1" cap="all"/>
            </a:lvl1pPr>
          </a:lstStyle>
          <a:p>
            <a:r>
              <a:rPr lang="fr-FR"/>
              <a:t>Cliquez pour modifier le style du titre</a:t>
            </a:r>
          </a:p>
        </p:txBody>
      </p:sp>
      <p:sp>
        <p:nvSpPr>
          <p:cNvPr id="3" name="Espace réservé du texte 2"/>
          <p:cNvSpPr>
            <a:spLocks noGrp="1"/>
          </p:cNvSpPr>
          <p:nvPr>
            <p:ph type="body" idx="1"/>
          </p:nvPr>
        </p:nvSpPr>
        <p:spPr>
          <a:xfrm>
            <a:off x="568820" y="4272601"/>
            <a:ext cx="6120765" cy="2205135"/>
          </a:xfrm>
        </p:spPr>
        <p:txBody>
          <a:bodyPr anchor="b"/>
          <a:lstStyle>
            <a:lvl1pPr marL="0" indent="0">
              <a:buNone/>
              <a:defRPr sz="1000">
                <a:solidFill>
                  <a:schemeClr val="tx1">
                    <a:tint val="75000"/>
                  </a:schemeClr>
                </a:solidFill>
              </a:defRPr>
            </a:lvl1pPr>
            <a:lvl2pPr marL="231846" indent="0">
              <a:buNone/>
              <a:defRPr sz="900">
                <a:solidFill>
                  <a:schemeClr val="tx1">
                    <a:tint val="75000"/>
                  </a:schemeClr>
                </a:solidFill>
              </a:defRPr>
            </a:lvl2pPr>
            <a:lvl3pPr marL="463692" indent="0">
              <a:buNone/>
              <a:defRPr sz="800">
                <a:solidFill>
                  <a:schemeClr val="tx1">
                    <a:tint val="75000"/>
                  </a:schemeClr>
                </a:solidFill>
              </a:defRPr>
            </a:lvl3pPr>
            <a:lvl4pPr marL="695538" indent="0">
              <a:buNone/>
              <a:defRPr sz="700">
                <a:solidFill>
                  <a:schemeClr val="tx1">
                    <a:tint val="75000"/>
                  </a:schemeClr>
                </a:solidFill>
              </a:defRPr>
            </a:lvl4pPr>
            <a:lvl5pPr marL="927384" indent="0">
              <a:buNone/>
              <a:defRPr sz="700">
                <a:solidFill>
                  <a:schemeClr val="tx1">
                    <a:tint val="75000"/>
                  </a:schemeClr>
                </a:solidFill>
              </a:defRPr>
            </a:lvl5pPr>
            <a:lvl6pPr marL="1159231" indent="0">
              <a:buNone/>
              <a:defRPr sz="700">
                <a:solidFill>
                  <a:schemeClr val="tx1">
                    <a:tint val="75000"/>
                  </a:schemeClr>
                </a:solidFill>
              </a:defRPr>
            </a:lvl6pPr>
            <a:lvl7pPr marL="1391077" indent="0">
              <a:buNone/>
              <a:defRPr sz="700">
                <a:solidFill>
                  <a:schemeClr val="tx1">
                    <a:tint val="75000"/>
                  </a:schemeClr>
                </a:solidFill>
              </a:defRPr>
            </a:lvl7pPr>
            <a:lvl8pPr marL="1622923" indent="0">
              <a:buNone/>
              <a:defRPr sz="700">
                <a:solidFill>
                  <a:schemeClr val="tx1">
                    <a:tint val="75000"/>
                  </a:schemeClr>
                </a:solidFill>
              </a:defRPr>
            </a:lvl8pPr>
            <a:lvl9pPr marL="1854769" indent="0">
              <a:buNone/>
              <a:defRPr sz="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60045"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60458"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60049" y="2256473"/>
            <a:ext cx="3181650"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4" name="Espace réservé du contenu 3"/>
          <p:cNvSpPr>
            <a:spLocks noGrp="1"/>
          </p:cNvSpPr>
          <p:nvPr>
            <p:ph sz="half" idx="2"/>
          </p:nvPr>
        </p:nvSpPr>
        <p:spPr>
          <a:xfrm>
            <a:off x="360049" y="3196865"/>
            <a:ext cx="3181650"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965" y="2256473"/>
            <a:ext cx="3182894"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965" y="3196865"/>
            <a:ext cx="3182894"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050" y="401361"/>
            <a:ext cx="2369044" cy="1708107"/>
          </a:xfrm>
        </p:spPr>
        <p:txBody>
          <a:bodyPr anchor="b"/>
          <a:lstStyle>
            <a:lvl1pPr algn="l">
              <a:defRPr sz="1000" b="1"/>
            </a:lvl1pPr>
          </a:lstStyle>
          <a:p>
            <a:r>
              <a:rPr lang="fr-FR"/>
              <a:t>Cliquez pour modifier le style du titre</a:t>
            </a:r>
          </a:p>
        </p:txBody>
      </p:sp>
      <p:sp>
        <p:nvSpPr>
          <p:cNvPr id="3" name="Espace réservé du contenu 2"/>
          <p:cNvSpPr>
            <a:spLocks noGrp="1"/>
          </p:cNvSpPr>
          <p:nvPr>
            <p:ph idx="1"/>
          </p:nvPr>
        </p:nvSpPr>
        <p:spPr>
          <a:xfrm>
            <a:off x="2815356" y="401361"/>
            <a:ext cx="4025503" cy="860353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050" y="2109466"/>
            <a:ext cx="2369044" cy="6895428"/>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429" y="7056439"/>
            <a:ext cx="4320540" cy="833053"/>
          </a:xfrm>
        </p:spPr>
        <p:txBody>
          <a:bodyPr anchor="b"/>
          <a:lstStyle>
            <a:lvl1pPr algn="l">
              <a:defRPr sz="1000" b="1"/>
            </a:lvl1pPr>
          </a:lstStyle>
          <a:p>
            <a:r>
              <a:rPr lang="fr-FR"/>
              <a:t>Cliquez pour modifier le style du titre</a:t>
            </a:r>
          </a:p>
        </p:txBody>
      </p:sp>
      <p:sp>
        <p:nvSpPr>
          <p:cNvPr id="3" name="Espace réservé pour une image  2"/>
          <p:cNvSpPr>
            <a:spLocks noGrp="1"/>
          </p:cNvSpPr>
          <p:nvPr>
            <p:ph type="pic" idx="1"/>
          </p:nvPr>
        </p:nvSpPr>
        <p:spPr>
          <a:xfrm>
            <a:off x="1411429" y="900721"/>
            <a:ext cx="4320540" cy="6048375"/>
          </a:xfrm>
        </p:spPr>
        <p:txBody>
          <a:bodyPr/>
          <a:lstStyle>
            <a:lvl1pPr marL="0" indent="0">
              <a:buNone/>
              <a:defRPr sz="1600"/>
            </a:lvl1pPr>
            <a:lvl2pPr marL="231846" indent="0">
              <a:buNone/>
              <a:defRPr sz="1400"/>
            </a:lvl2pPr>
            <a:lvl3pPr marL="463692" indent="0">
              <a:buNone/>
              <a:defRPr sz="1200"/>
            </a:lvl3pPr>
            <a:lvl4pPr marL="695538" indent="0">
              <a:buNone/>
              <a:defRPr sz="1000"/>
            </a:lvl4pPr>
            <a:lvl5pPr marL="927384" indent="0">
              <a:buNone/>
              <a:defRPr sz="1000"/>
            </a:lvl5pPr>
            <a:lvl6pPr marL="1159231" indent="0">
              <a:buNone/>
              <a:defRPr sz="1000"/>
            </a:lvl6pPr>
            <a:lvl7pPr marL="1391077" indent="0">
              <a:buNone/>
              <a:defRPr sz="1000"/>
            </a:lvl7pPr>
            <a:lvl8pPr marL="1622923" indent="0">
              <a:buNone/>
              <a:defRPr sz="1000"/>
            </a:lvl8pPr>
            <a:lvl9pPr marL="1854769" indent="0">
              <a:buNone/>
              <a:defRPr sz="1000"/>
            </a:lvl9pPr>
          </a:lstStyle>
          <a:p>
            <a:endParaRPr lang="fr-FR"/>
          </a:p>
        </p:txBody>
      </p:sp>
      <p:sp>
        <p:nvSpPr>
          <p:cNvPr id="4" name="Espace réservé du texte 3"/>
          <p:cNvSpPr>
            <a:spLocks noGrp="1"/>
          </p:cNvSpPr>
          <p:nvPr>
            <p:ph type="body" sz="half" idx="2"/>
          </p:nvPr>
        </p:nvSpPr>
        <p:spPr>
          <a:xfrm>
            <a:off x="1411429" y="7889492"/>
            <a:ext cx="4320540" cy="1183072"/>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0045" y="403693"/>
            <a:ext cx="6480810" cy="1680104"/>
          </a:xfrm>
          <a:prstGeom prst="rect">
            <a:avLst/>
          </a:prstGeom>
        </p:spPr>
        <p:txBody>
          <a:bodyPr vert="horz" lIns="46369" tIns="23185" rIns="46369" bIns="23185" rtlCol="0" anchor="ctr">
            <a:normAutofit/>
          </a:bodyPr>
          <a:lstStyle/>
          <a:p>
            <a:r>
              <a:rPr lang="fr-FR"/>
              <a:t>Cliquez pour modifier le style du titre</a:t>
            </a:r>
          </a:p>
        </p:txBody>
      </p:sp>
      <p:sp>
        <p:nvSpPr>
          <p:cNvPr id="3" name="Espace réservé du texte 2"/>
          <p:cNvSpPr>
            <a:spLocks noGrp="1"/>
          </p:cNvSpPr>
          <p:nvPr>
            <p:ph type="body" idx="1"/>
          </p:nvPr>
        </p:nvSpPr>
        <p:spPr>
          <a:xfrm>
            <a:off x="360045" y="2352149"/>
            <a:ext cx="6480810" cy="6652746"/>
          </a:xfrm>
          <a:prstGeom prst="rect">
            <a:avLst/>
          </a:prstGeom>
        </p:spPr>
        <p:txBody>
          <a:bodyPr vert="horz" lIns="46369" tIns="23185" rIns="46369" bIns="231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0045" y="9343249"/>
            <a:ext cx="1680210" cy="536700"/>
          </a:xfrm>
          <a:prstGeom prst="rect">
            <a:avLst/>
          </a:prstGeom>
        </p:spPr>
        <p:txBody>
          <a:bodyPr vert="horz" lIns="46369" tIns="23185" rIns="46369" bIns="23185" rtlCol="0" anchor="ctr"/>
          <a:lstStyle>
            <a:lvl1pPr algn="l">
              <a:defRPr sz="600">
                <a:solidFill>
                  <a:schemeClr val="tx1">
                    <a:tint val="75000"/>
                  </a:schemeClr>
                </a:solidFill>
              </a:defRPr>
            </a:lvl1pPr>
          </a:lstStyle>
          <a:p>
            <a:fld id="{7CB28BCD-AFB3-49D9-8F1D-70117E8E5D62}" type="datetimeFigureOut">
              <a:rPr lang="fr-FR" smtClean="0"/>
              <a:pPr/>
              <a:t>08/09/2025</a:t>
            </a:fld>
            <a:endParaRPr lang="fr-FR"/>
          </a:p>
        </p:txBody>
      </p:sp>
      <p:sp>
        <p:nvSpPr>
          <p:cNvPr id="5" name="Espace réservé du pied de page 4"/>
          <p:cNvSpPr>
            <a:spLocks noGrp="1"/>
          </p:cNvSpPr>
          <p:nvPr>
            <p:ph type="ftr" sz="quarter" idx="3"/>
          </p:nvPr>
        </p:nvSpPr>
        <p:spPr>
          <a:xfrm>
            <a:off x="2460308" y="9343249"/>
            <a:ext cx="2280285" cy="536700"/>
          </a:xfrm>
          <a:prstGeom prst="rect">
            <a:avLst/>
          </a:prstGeom>
        </p:spPr>
        <p:txBody>
          <a:bodyPr vert="horz" lIns="46369" tIns="23185" rIns="46369" bIns="23185" rtlCol="0" anchor="ctr"/>
          <a:lstStyle>
            <a:lvl1pPr algn="ctr">
              <a:defRPr sz="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60645" y="9343249"/>
            <a:ext cx="1680210" cy="536700"/>
          </a:xfrm>
          <a:prstGeom prst="rect">
            <a:avLst/>
          </a:prstGeom>
        </p:spPr>
        <p:txBody>
          <a:bodyPr vert="horz" lIns="46369" tIns="23185" rIns="46369" bIns="23185" rtlCol="0" anchor="ctr"/>
          <a:lstStyle>
            <a:lvl1pPr algn="r">
              <a:defRPr sz="600">
                <a:solidFill>
                  <a:schemeClr val="tx1">
                    <a:tint val="75000"/>
                  </a:schemeClr>
                </a:solidFill>
              </a:defRPr>
            </a:lvl1pPr>
          </a:lstStyle>
          <a:p>
            <a:fld id="{0C89E200-4565-40F1-A8C7-8EBF7B5532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3692" rtl="0" eaLnBrk="1" latinLnBrk="0" hangingPunct="1">
        <a:spcBef>
          <a:spcPct val="0"/>
        </a:spcBef>
        <a:buNone/>
        <a:defRPr sz="2200" kern="1200">
          <a:solidFill>
            <a:schemeClr val="tx1"/>
          </a:solidFill>
          <a:latin typeface="+mj-lt"/>
          <a:ea typeface="+mj-ea"/>
          <a:cs typeface="+mj-cs"/>
        </a:defRPr>
      </a:lvl1pPr>
    </p:titleStyle>
    <p:bodyStyle>
      <a:lvl1pPr marL="173885" indent="-173885" algn="l" defTabSz="46369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6750" indent="-144904" algn="l" defTabSz="46369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9615" indent="-115923" algn="l" defTabSz="46369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11461"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43308"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75154"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507000"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38846"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70692"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meziani@mongre.org/Messageri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meziani@mongre.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3952875" y="5267325"/>
            <a:ext cx="3248025" cy="4813300"/>
          </a:xfrm>
          <a:prstGeom prst="rect">
            <a:avLst/>
          </a:prstGeom>
          <a:noFill/>
          <a:ln w="9525">
            <a:noFill/>
            <a:miter lim="800000"/>
            <a:headEnd/>
            <a:tailEnd/>
          </a:ln>
        </p:spPr>
      </p:pic>
      <p:sp>
        <p:nvSpPr>
          <p:cNvPr id="5" name="Rectangle 4"/>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0" y="2808064"/>
            <a:ext cx="7200900" cy="2769989"/>
          </a:xfrm>
          <a:prstGeom prst="rect">
            <a:avLst/>
          </a:prstGeom>
          <a:noFill/>
        </p:spPr>
        <p:txBody>
          <a:bodyPr wrap="square" rtlCol="0">
            <a:spAutoFit/>
          </a:bodyPr>
          <a:lstStyle/>
          <a:p>
            <a:pPr algn="ctr"/>
            <a:endParaRPr lang="fr-FR" sz="2500" dirty="0">
              <a:solidFill>
                <a:srgbClr val="A50021"/>
              </a:solidFill>
              <a:latin typeface="Berlin Sans FB" pitchFamily="34" charset="0"/>
            </a:endParaRPr>
          </a:p>
          <a:p>
            <a:pPr algn="ctr"/>
            <a:r>
              <a:rPr lang="fr-FR" sz="2800" dirty="0">
                <a:solidFill>
                  <a:schemeClr val="tx2"/>
                </a:solidFill>
                <a:latin typeface="Berlin Sans FB" pitchFamily="34" charset="0"/>
              </a:rPr>
              <a:t>Préparation scientifique</a:t>
            </a:r>
          </a:p>
          <a:p>
            <a:pPr algn="ctr"/>
            <a:r>
              <a:rPr lang="fr-FR" sz="2800" dirty="0">
                <a:solidFill>
                  <a:schemeClr val="tx2"/>
                </a:solidFill>
                <a:latin typeface="Berlin Sans FB" pitchFamily="34" charset="0"/>
                <a:cs typeface="Times New Roman" pitchFamily="18" charset="0"/>
              </a:rPr>
              <a:t>Pour les élèves de Premières</a:t>
            </a:r>
          </a:p>
          <a:p>
            <a:pPr algn="ctr"/>
            <a:endParaRPr lang="fr-FR" sz="2800" b="1" dirty="0">
              <a:solidFill>
                <a:schemeClr val="tx2"/>
              </a:solidFill>
              <a:latin typeface="Berlin Sans FB" pitchFamily="34" charset="0"/>
              <a:cs typeface="Times New Roman" pitchFamily="18" charset="0"/>
            </a:endParaRPr>
          </a:p>
          <a:p>
            <a:pPr algn="ctr"/>
            <a:endParaRPr lang="fr-FR" sz="2800" b="1" dirty="0">
              <a:solidFill>
                <a:schemeClr val="tx2"/>
              </a:solidFill>
              <a:latin typeface="Berlin Sans FB" pitchFamily="34" charset="0"/>
              <a:cs typeface="Times New Roman" pitchFamily="18" charset="0"/>
            </a:endParaRPr>
          </a:p>
          <a:p>
            <a:pPr algn="ctr"/>
            <a:r>
              <a:rPr lang="fr-FR" sz="2800" b="1" dirty="0">
                <a:solidFill>
                  <a:schemeClr val="tx2"/>
                </a:solidFill>
                <a:latin typeface="Berlin Sans FB" pitchFamily="34" charset="0"/>
                <a:cs typeface="Times New Roman" pitchFamily="18" charset="0"/>
              </a:rPr>
              <a:t>Dossier d’inscription</a:t>
            </a:r>
            <a:r>
              <a:rPr lang="fr-FR" sz="2500" dirty="0">
                <a:solidFill>
                  <a:schemeClr val="tx2"/>
                </a:solidFill>
                <a:latin typeface="Berlin Sans FB" pitchFamily="34" charset="0"/>
              </a:rPr>
              <a:t> </a:t>
            </a:r>
          </a:p>
          <a:p>
            <a:pPr algn="ctr"/>
            <a:endParaRPr lang="fr-FR" dirty="0">
              <a:solidFill>
                <a:schemeClr val="tx2">
                  <a:lumMod val="75000"/>
                </a:schemeClr>
              </a:solidFill>
            </a:endParaRPr>
          </a:p>
        </p:txBody>
      </p:sp>
      <p:sp>
        <p:nvSpPr>
          <p:cNvPr id="8" name="Rectangle 7"/>
          <p:cNvSpPr/>
          <p:nvPr/>
        </p:nvSpPr>
        <p:spPr>
          <a:xfrm>
            <a:off x="-7665" y="9144768"/>
            <a:ext cx="3960540" cy="707886"/>
          </a:xfrm>
          <a:prstGeom prst="rect">
            <a:avLst/>
          </a:prstGeom>
        </p:spPr>
        <p:txBody>
          <a:bodyPr wrap="square">
            <a:spAutoFit/>
          </a:bodyPr>
          <a:lstStyle/>
          <a:p>
            <a:pPr algn="ctr" eaLnBrk="0" fontAlgn="base" hangingPunct="0">
              <a:spcBef>
                <a:spcPct val="0"/>
              </a:spcBef>
              <a:spcAft>
                <a:spcPct val="0"/>
              </a:spcAft>
            </a:pPr>
            <a:r>
              <a:rPr lang="fr-FR" sz="2000" dirty="0">
                <a:solidFill>
                  <a:schemeClr val="tx2"/>
                </a:solidFill>
                <a:cs typeface="Times New Roman" pitchFamily="18" charset="0"/>
              </a:rPr>
              <a:t>Notre Dame de Mongré /  session 2025-2026</a:t>
            </a:r>
          </a:p>
        </p:txBody>
      </p:sp>
      <p:sp>
        <p:nvSpPr>
          <p:cNvPr id="10" name="Rectangle 9"/>
          <p:cNvSpPr/>
          <p:nvPr/>
        </p:nvSpPr>
        <p:spPr>
          <a:xfrm>
            <a:off x="6108855" y="736831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0" y="7704608"/>
            <a:ext cx="792138" cy="28803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3A32D5B-101B-420B-BAFF-4DA607558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330" y="-16759"/>
            <a:ext cx="2376264" cy="27238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4042642" y="5400351"/>
            <a:ext cx="3158258" cy="4680273"/>
          </a:xfrm>
          <a:prstGeom prst="rect">
            <a:avLst/>
          </a:prstGeom>
          <a:noFill/>
          <a:ln w="9525">
            <a:noFill/>
            <a:miter lim="800000"/>
            <a:headEnd/>
            <a:tailEnd/>
          </a:ln>
        </p:spPr>
      </p:pic>
      <p:sp>
        <p:nvSpPr>
          <p:cNvPr id="8" name="Rectangle 7"/>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418057" y="613183"/>
            <a:ext cx="6192986" cy="9163730"/>
          </a:xfrm>
          <a:prstGeom prst="rect">
            <a:avLst/>
          </a:prstGeom>
          <a:noFill/>
          <a:ln w="9525">
            <a:noFill/>
            <a:miter lim="800000"/>
            <a:headEnd/>
            <a:tailEnd/>
          </a:ln>
          <a:effectLst/>
        </p:spPr>
        <p:txBody>
          <a:bodyPr vert="horz" wrap="square" lIns="98746" tIns="49373" rIns="98746" bIns="49373" numCol="1" anchor="ctr" anchorCtr="0" compatLnSpc="1">
            <a:prstTxWarp prst="textNoShape">
              <a:avLst/>
            </a:prstTxWarp>
            <a:spAutoFit/>
          </a:bodyPr>
          <a:lstStyle/>
          <a:p>
            <a:endParaRPr lang="fr-FR" sz="1600" b="1" dirty="0">
              <a:solidFill>
                <a:schemeClr val="tx2"/>
              </a:solidFill>
            </a:endParaRPr>
          </a:p>
          <a:p>
            <a:r>
              <a:rPr lang="fr-FR" sz="1600" b="1" dirty="0">
                <a:solidFill>
                  <a:schemeClr val="tx2"/>
                </a:solidFill>
              </a:rPr>
              <a:t>Madame, Monsieur,</a:t>
            </a:r>
            <a:br>
              <a:rPr lang="fr-FR" sz="1600" dirty="0">
                <a:solidFill>
                  <a:schemeClr val="tx2"/>
                </a:solidFill>
              </a:rPr>
            </a:br>
            <a:endParaRPr lang="fr-FR" sz="1600" dirty="0">
              <a:solidFill>
                <a:schemeClr val="tx2"/>
              </a:solidFill>
            </a:endParaRPr>
          </a:p>
          <a:p>
            <a:pPr algn="just"/>
            <a:r>
              <a:rPr lang="fr-FR" sz="1600" b="1" dirty="0">
                <a:solidFill>
                  <a:schemeClr val="tx2"/>
                </a:solidFill>
              </a:rPr>
              <a:t>Chère Élève, Cher Élève,</a:t>
            </a:r>
            <a:endParaRPr lang="fr-FR" sz="1600" dirty="0">
              <a:solidFill>
                <a:schemeClr val="tx2"/>
              </a:solidFill>
            </a:endParaRPr>
          </a:p>
          <a:p>
            <a:pPr algn="just"/>
            <a:endParaRPr lang="fr-FR" sz="1600" dirty="0">
              <a:solidFill>
                <a:schemeClr val="tx2"/>
              </a:solidFill>
            </a:endParaRPr>
          </a:p>
          <a:p>
            <a:pPr algn="just"/>
            <a:r>
              <a:rPr lang="fr-FR" sz="1600" dirty="0">
                <a:solidFill>
                  <a:schemeClr val="tx2"/>
                </a:solidFill>
              </a:rPr>
              <a:t>La préparation </a:t>
            </a:r>
            <a:r>
              <a:rPr lang="fr-FR" sz="1600" b="1" dirty="0">
                <a:solidFill>
                  <a:schemeClr val="tx2"/>
                </a:solidFill>
              </a:rPr>
              <a:t>« Sciences et avenir »</a:t>
            </a:r>
            <a:r>
              <a:rPr lang="fr-FR" sz="1600" dirty="0">
                <a:solidFill>
                  <a:schemeClr val="tx2"/>
                </a:solidFill>
              </a:rPr>
              <a:t>, destinée aux élèves de Première, s’inscrit pleinement dans la dynamique du projet scientifique de notre établissement. Elle a pour ambition de nourrir la curiosité, d’éveiller l’esprit critique et de renforcer l’intérêt des jeunes pour les sciences, dès le lycée.</a:t>
            </a:r>
          </a:p>
          <a:p>
            <a:pPr algn="just"/>
            <a:r>
              <a:rPr lang="fr-FR" sz="1600" dirty="0">
                <a:solidFill>
                  <a:schemeClr val="tx2"/>
                </a:solidFill>
              </a:rPr>
              <a:t>Ce parcours de découverte et d’approfondissement scientifique débutera </a:t>
            </a:r>
            <a:r>
              <a:rPr lang="fr-FR" sz="1600" b="1" dirty="0">
                <a:solidFill>
                  <a:schemeClr val="tx2"/>
                </a:solidFill>
              </a:rPr>
              <a:t>dès le mois de novembre</a:t>
            </a:r>
            <a:r>
              <a:rPr lang="fr-FR" sz="1600" dirty="0">
                <a:solidFill>
                  <a:schemeClr val="tx2"/>
                </a:solidFill>
              </a:rPr>
              <a:t>, à raison de </a:t>
            </a:r>
            <a:r>
              <a:rPr lang="fr-FR" sz="1600" b="1" dirty="0">
                <a:solidFill>
                  <a:schemeClr val="tx2"/>
                </a:solidFill>
              </a:rPr>
              <a:t>modules hebdomadaires de 1h30</a:t>
            </a:r>
            <a:r>
              <a:rPr lang="fr-FR" sz="1600" dirty="0">
                <a:solidFill>
                  <a:schemeClr val="tx2"/>
                </a:solidFill>
              </a:rPr>
              <a:t>, organisés </a:t>
            </a:r>
            <a:r>
              <a:rPr lang="fr-FR" sz="1600" b="1" dirty="0">
                <a:solidFill>
                  <a:schemeClr val="tx2"/>
                </a:solidFill>
              </a:rPr>
              <a:t>les mercredis après-midi</a:t>
            </a:r>
            <a:r>
              <a:rPr lang="fr-FR" sz="1600" dirty="0">
                <a:solidFill>
                  <a:schemeClr val="tx2"/>
                </a:solidFill>
              </a:rPr>
              <a:t>. Ces séances offriront une approche concrète et interactive de la science, en alternant </a:t>
            </a:r>
            <a:r>
              <a:rPr lang="fr-FR" sz="1600" b="1" dirty="0">
                <a:solidFill>
                  <a:schemeClr val="tx2"/>
                </a:solidFill>
              </a:rPr>
              <a:t>ateliers pratiques, rencontres avec des professionnels</a:t>
            </a:r>
            <a:r>
              <a:rPr lang="fr-FR" sz="1600" dirty="0">
                <a:solidFill>
                  <a:schemeClr val="tx2"/>
                </a:solidFill>
              </a:rPr>
              <a:t>, et </a:t>
            </a:r>
            <a:r>
              <a:rPr lang="fr-FR" sz="1600" b="1" dirty="0">
                <a:solidFill>
                  <a:schemeClr val="tx2"/>
                </a:solidFill>
              </a:rPr>
              <a:t>visites de laboratoires de recherche. </a:t>
            </a:r>
            <a:r>
              <a:rPr lang="fr-FR" sz="1600" dirty="0">
                <a:solidFill>
                  <a:schemeClr val="tx2"/>
                </a:solidFill>
              </a:rPr>
              <a:t>Un accent particulier sera mis sur </a:t>
            </a:r>
            <a:r>
              <a:rPr lang="fr-FR" sz="1600" b="1" dirty="0">
                <a:solidFill>
                  <a:schemeClr val="tx2"/>
                </a:solidFill>
              </a:rPr>
              <a:t>la Fête de la Science</a:t>
            </a:r>
            <a:r>
              <a:rPr lang="fr-FR" sz="1600" dirty="0">
                <a:solidFill>
                  <a:schemeClr val="tx2"/>
                </a:solidFill>
              </a:rPr>
              <a:t>, événement fédérateur autour duquel s’articuleront plusieurs temps forts de la préparation.</a:t>
            </a:r>
          </a:p>
          <a:p>
            <a:pPr algn="just"/>
            <a:r>
              <a:rPr lang="fr-FR" sz="1600" dirty="0">
                <a:solidFill>
                  <a:schemeClr val="tx2"/>
                </a:solidFill>
              </a:rPr>
              <a:t>Les enseignants mobilisés dans ce dispositif accompagneront les élèves dans l’analyse et l’exploitation de ces expériences afin d’en tirer des enseignements solides, utiles tant pour leur orientation que pour leur culture générale.</a:t>
            </a:r>
          </a:p>
          <a:p>
            <a:pPr algn="just"/>
            <a:r>
              <a:rPr lang="fr-FR" sz="1600" dirty="0">
                <a:solidFill>
                  <a:schemeClr val="tx2"/>
                </a:solidFill>
              </a:rPr>
              <a:t>Le présent dossier a pour but de vous donner une </a:t>
            </a:r>
            <a:r>
              <a:rPr lang="fr-FR" sz="1600" b="1" dirty="0">
                <a:solidFill>
                  <a:schemeClr val="tx2"/>
                </a:solidFill>
              </a:rPr>
              <a:t>vision claire et détaillée de cette préparation enrichissante</a:t>
            </a:r>
            <a:r>
              <a:rPr lang="fr-FR" sz="1600" dirty="0">
                <a:solidFill>
                  <a:schemeClr val="tx2"/>
                </a:solidFill>
              </a:rPr>
              <a:t>, pensée pour éveiller </a:t>
            </a:r>
          </a:p>
          <a:p>
            <a:pPr algn="just"/>
            <a:r>
              <a:rPr lang="fr-FR" sz="1600" dirty="0">
                <a:solidFill>
                  <a:schemeClr val="tx2"/>
                </a:solidFill>
              </a:rPr>
              <a:t>les vocations scientifiques et ouvrir de nouvelles perspectives d’avenir.</a:t>
            </a:r>
          </a:p>
          <a:p>
            <a:pPr algn="just"/>
            <a:endParaRPr lang="fr-FR" sz="1600" dirty="0">
              <a:solidFill>
                <a:schemeClr val="tx2"/>
              </a:solidFill>
              <a:ea typeface="Times New Roman" pitchFamily="18" charset="0"/>
              <a:cs typeface="Times New Roman" pitchFamily="18" charset="0"/>
            </a:endParaRPr>
          </a:p>
          <a:p>
            <a:pPr algn="just" eaLnBrk="0" fontAlgn="base" hangingPunct="0">
              <a:spcBef>
                <a:spcPct val="0"/>
              </a:spcBef>
              <a:spcAft>
                <a:spcPct val="0"/>
              </a:spcAft>
            </a:pPr>
            <a:endParaRPr lang="fr-FR" sz="1600" dirty="0">
              <a:solidFill>
                <a:schemeClr val="tx2"/>
              </a:solidFill>
              <a:cs typeface="Times New Roman" pitchFamily="18" charset="0"/>
            </a:endParaRPr>
          </a:p>
          <a:p>
            <a:pPr algn="just" eaLnBrk="0" fontAlgn="base" hangingPunct="0">
              <a:spcBef>
                <a:spcPct val="0"/>
              </a:spcBef>
              <a:spcAft>
                <a:spcPct val="0"/>
              </a:spcAft>
            </a:pPr>
            <a:r>
              <a:rPr lang="fr-FR" sz="1600" b="1" dirty="0">
                <a:solidFill>
                  <a:schemeClr val="tx2"/>
                </a:solidFill>
                <a:cs typeface="Times New Roman" pitchFamily="18" charset="0"/>
              </a:rPr>
              <a:t>Jean-François BARBIN				Gaëlle MEZIANI</a:t>
            </a:r>
          </a:p>
          <a:p>
            <a:pPr algn="just" eaLnBrk="0" fontAlgn="base" hangingPunct="0">
              <a:spcBef>
                <a:spcPct val="0"/>
              </a:spcBef>
              <a:spcAft>
                <a:spcPct val="0"/>
              </a:spcAft>
            </a:pPr>
            <a:r>
              <a:rPr lang="fr-FR" sz="1600" dirty="0">
                <a:solidFill>
                  <a:schemeClr val="tx2"/>
                </a:solidFill>
                <a:cs typeface="Times New Roman" pitchFamily="18" charset="0"/>
              </a:rPr>
              <a:t>Chef d’Etablissement				Coordinatrice des 									préparations Post-bac</a:t>
            </a:r>
          </a:p>
          <a:p>
            <a:pPr algn="just" eaLnBrk="0" fontAlgn="base" hangingPunct="0">
              <a:spcBef>
                <a:spcPct val="0"/>
              </a:spcBef>
              <a:spcAft>
                <a:spcPct val="0"/>
              </a:spcAft>
            </a:pPr>
            <a:endParaRPr lang="fr-FR" sz="1600" dirty="0">
              <a:solidFill>
                <a:schemeClr val="tx2"/>
              </a:solidFill>
              <a:cs typeface="Times New Roman" pitchFamily="18" charset="0"/>
            </a:endParaRPr>
          </a:p>
          <a:p>
            <a:pPr algn="just" eaLnBrk="0" fontAlgn="base" hangingPunct="0">
              <a:spcBef>
                <a:spcPct val="0"/>
              </a:spcBef>
              <a:spcAft>
                <a:spcPct val="0"/>
              </a:spcAft>
            </a:pPr>
            <a:endParaRPr lang="fr-FR" sz="1600" dirty="0">
              <a:solidFill>
                <a:schemeClr val="tx2"/>
              </a:solidFill>
              <a:latin typeface="+mj-lt"/>
              <a:cs typeface="Times New Roman" pitchFamily="18" charset="0"/>
            </a:endParaRPr>
          </a:p>
          <a:p>
            <a:pPr algn="just" eaLnBrk="0" fontAlgn="base" hangingPunct="0">
              <a:spcBef>
                <a:spcPct val="0"/>
              </a:spcBef>
              <a:spcAft>
                <a:spcPct val="0"/>
              </a:spcAft>
            </a:pPr>
            <a:endParaRPr lang="fr-FR" sz="1300" dirty="0">
              <a:solidFill>
                <a:schemeClr val="tx2"/>
              </a:solidFill>
              <a:latin typeface="+mj-lt"/>
              <a:cs typeface="Times New Roman" pitchFamily="18" charset="0"/>
            </a:endParaRPr>
          </a:p>
          <a:p>
            <a:pPr algn="just" eaLnBrk="0" fontAlgn="base" hangingPunct="0">
              <a:spcBef>
                <a:spcPct val="0"/>
              </a:spcBef>
              <a:spcAft>
                <a:spcPct val="0"/>
              </a:spcAft>
            </a:pPr>
            <a:endParaRPr lang="fr-FR" sz="1300" dirty="0">
              <a:solidFill>
                <a:schemeClr val="tx2"/>
              </a:solidFill>
              <a:latin typeface="+mj-lt"/>
              <a:cs typeface="Times New Roman" pitchFamily="18" charset="0"/>
            </a:endParaRPr>
          </a:p>
          <a:p>
            <a:pPr algn="just" eaLnBrk="0" fontAlgn="base" hangingPunct="0">
              <a:spcBef>
                <a:spcPct val="0"/>
              </a:spcBef>
              <a:spcAft>
                <a:spcPct val="0"/>
              </a:spcAft>
            </a:pPr>
            <a:endParaRPr lang="fr-FR" sz="1300" dirty="0">
              <a:solidFill>
                <a:schemeClr val="tx2"/>
              </a:solidFill>
              <a:latin typeface="+mj-lt"/>
              <a:cs typeface="Times New Roman" pitchFamily="18" charset="0"/>
            </a:endParaRPr>
          </a:p>
          <a:p>
            <a:pPr algn="just" eaLnBrk="0" fontAlgn="base" hangingPunct="0">
              <a:spcBef>
                <a:spcPct val="0"/>
              </a:spcBef>
              <a:spcAft>
                <a:spcPct val="0"/>
              </a:spcAft>
            </a:pPr>
            <a:endParaRPr lang="fr-FR" sz="1300" dirty="0">
              <a:solidFill>
                <a:schemeClr val="tx2"/>
              </a:solidFill>
              <a:latin typeface="+mj-lt"/>
              <a:cs typeface="Times New Roman" pitchFamily="18" charset="0"/>
            </a:endParaRPr>
          </a:p>
          <a:p>
            <a:pPr eaLnBrk="0" fontAlgn="base" hangingPunct="0">
              <a:spcBef>
                <a:spcPct val="0"/>
              </a:spcBef>
              <a:spcAft>
                <a:spcPct val="0"/>
              </a:spcAft>
            </a:pPr>
            <a:endParaRPr lang="fr-FR" dirty="0">
              <a:latin typeface="Arial" pitchFamily="34" charset="0"/>
              <a:cs typeface="Arial" pitchFamily="34" charset="0"/>
            </a:endParaRPr>
          </a:p>
        </p:txBody>
      </p:sp>
      <p:sp>
        <p:nvSpPr>
          <p:cNvPr id="10" name="Rectangle 9"/>
          <p:cNvSpPr/>
          <p:nvPr/>
        </p:nvSpPr>
        <p:spPr>
          <a:xfrm>
            <a:off x="396069" y="8489073"/>
            <a:ext cx="3600450" cy="1384995"/>
          </a:xfrm>
          <a:prstGeom prst="rect">
            <a:avLst/>
          </a:prstGeom>
        </p:spPr>
        <p:txBody>
          <a:bodyPr>
            <a:spAutoFit/>
          </a:bodyPr>
          <a:lstStyle/>
          <a:p>
            <a:pPr eaLnBrk="0" fontAlgn="base" hangingPunct="0">
              <a:spcBef>
                <a:spcPct val="0"/>
              </a:spcBef>
              <a:spcAft>
                <a:spcPct val="0"/>
              </a:spcAft>
            </a:pPr>
            <a:r>
              <a:rPr lang="fr-FR" sz="1400" dirty="0">
                <a:solidFill>
                  <a:schemeClr val="tx2"/>
                </a:solidFill>
                <a:cs typeface="Times New Roman" pitchFamily="18" charset="0"/>
              </a:rPr>
              <a:t>Pour toute information complémentaire, </a:t>
            </a:r>
          </a:p>
          <a:p>
            <a:pPr eaLnBrk="0" fontAlgn="base" hangingPunct="0">
              <a:spcBef>
                <a:spcPct val="0"/>
              </a:spcBef>
              <a:spcAft>
                <a:spcPct val="0"/>
              </a:spcAft>
            </a:pPr>
            <a:r>
              <a:rPr lang="fr-FR" sz="1400" dirty="0">
                <a:solidFill>
                  <a:schemeClr val="tx2"/>
                </a:solidFill>
                <a:cs typeface="Times New Roman" pitchFamily="18" charset="0"/>
              </a:rPr>
              <a:t>vous pouvez contacter </a:t>
            </a:r>
          </a:p>
          <a:p>
            <a:pPr eaLnBrk="0" fontAlgn="base" hangingPunct="0">
              <a:spcBef>
                <a:spcPct val="0"/>
              </a:spcBef>
              <a:spcAft>
                <a:spcPct val="0"/>
              </a:spcAft>
            </a:pPr>
            <a:r>
              <a:rPr lang="fr-FR" sz="1400" b="1" dirty="0">
                <a:solidFill>
                  <a:schemeClr val="tx2"/>
                </a:solidFill>
                <a:cs typeface="Times New Roman" pitchFamily="18" charset="0"/>
              </a:rPr>
              <a:t>Gaëlle </a:t>
            </a:r>
            <a:r>
              <a:rPr lang="fr-FR" sz="1400" b="1" dirty="0" err="1">
                <a:solidFill>
                  <a:schemeClr val="tx2"/>
                </a:solidFill>
                <a:cs typeface="Times New Roman" pitchFamily="18" charset="0"/>
              </a:rPr>
              <a:t>Meziani</a:t>
            </a:r>
            <a:r>
              <a:rPr lang="fr-FR" sz="1400" b="1" dirty="0">
                <a:solidFill>
                  <a:schemeClr val="tx2"/>
                </a:solidFill>
                <a:cs typeface="Times New Roman" pitchFamily="18" charset="0"/>
              </a:rPr>
              <a:t> au 04 69 17 50 11 </a:t>
            </a:r>
          </a:p>
          <a:p>
            <a:pPr eaLnBrk="0" fontAlgn="base" hangingPunct="0">
              <a:spcBef>
                <a:spcPct val="0"/>
              </a:spcBef>
              <a:spcAft>
                <a:spcPct val="0"/>
              </a:spcAft>
            </a:pPr>
            <a:r>
              <a:rPr lang="fr-FR" sz="1400" b="1" dirty="0">
                <a:solidFill>
                  <a:schemeClr val="tx2"/>
                </a:solidFill>
                <a:cs typeface="Times New Roman" pitchFamily="18" charset="0"/>
              </a:rPr>
              <a:t>ou </a:t>
            </a:r>
          </a:p>
          <a:p>
            <a:pPr eaLnBrk="0" fontAlgn="base" hangingPunct="0">
              <a:spcBef>
                <a:spcPct val="0"/>
              </a:spcBef>
              <a:spcAft>
                <a:spcPct val="0"/>
              </a:spcAft>
            </a:pPr>
            <a:r>
              <a:rPr lang="fr-FR" sz="1400" b="1" dirty="0">
                <a:solidFill>
                  <a:schemeClr val="tx2">
                    <a:lumMod val="75000"/>
                  </a:schemeClr>
                </a:solidFill>
                <a:cs typeface="Times New Roman" pitchFamily="18" charset="0"/>
                <a:hlinkClick r:id="rId3"/>
              </a:rPr>
              <a:t>gaelle.meziani@mongre.org/</a:t>
            </a:r>
          </a:p>
          <a:p>
            <a:pPr eaLnBrk="0" fontAlgn="base" hangingPunct="0">
              <a:spcBef>
                <a:spcPct val="0"/>
              </a:spcBef>
              <a:spcAft>
                <a:spcPct val="0"/>
              </a:spcAft>
            </a:pPr>
            <a:r>
              <a:rPr lang="fr-FR" sz="1400" b="1" dirty="0">
                <a:solidFill>
                  <a:schemeClr val="tx2">
                    <a:lumMod val="75000"/>
                  </a:schemeClr>
                </a:solidFill>
                <a:cs typeface="Times New Roman" pitchFamily="18" charset="0"/>
                <a:hlinkClick r:id="rId3"/>
              </a:rPr>
              <a:t>Messagerie</a:t>
            </a:r>
            <a:r>
              <a:rPr lang="fr-FR" sz="1400" b="1" dirty="0">
                <a:solidFill>
                  <a:schemeClr val="tx2">
                    <a:lumMod val="75000"/>
                  </a:schemeClr>
                </a:solidFill>
                <a:cs typeface="Times New Roman" pitchFamily="18" charset="0"/>
              </a:rPr>
              <a:t> Ecole Directe</a:t>
            </a:r>
            <a:endParaRPr lang="fr-FR" sz="1400" b="1" dirty="0">
              <a:solidFill>
                <a:schemeClr val="tx2">
                  <a:lumMod val="75000"/>
                </a:schemeClr>
              </a:solidFill>
              <a:cs typeface="Arial" pitchFamily="34" charset="0"/>
            </a:endParaRPr>
          </a:p>
        </p:txBody>
      </p:sp>
      <p:sp>
        <p:nvSpPr>
          <p:cNvPr id="7" name="Rectangle 6"/>
          <p:cNvSpPr/>
          <p:nvPr/>
        </p:nvSpPr>
        <p:spPr>
          <a:xfrm>
            <a:off x="0" y="8156824"/>
            <a:ext cx="792138" cy="28803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FA645F88-541E-49AB-B0B0-221282D07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594" y="-123815"/>
            <a:ext cx="1762517" cy="18371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107" y="2661770"/>
            <a:ext cx="72009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b="1" i="1" dirty="0">
                <a:solidFill>
                  <a:schemeClr val="tx2"/>
                </a:solidFill>
                <a:effectLst>
                  <a:outerShdw blurRad="38100" dist="38100" dir="2700000" algn="tl">
                    <a:srgbClr val="000000">
                      <a:alpha val="43137"/>
                    </a:srgbClr>
                  </a:outerShdw>
                </a:effectLst>
              </a:rPr>
              <a:t>Objectifs </a:t>
            </a:r>
          </a:p>
          <a:p>
            <a:endParaRPr lang="fr-FR" sz="2000" b="1" i="1" dirty="0">
              <a:solidFill>
                <a:schemeClr val="tx2"/>
              </a:solidFill>
              <a:effectLst>
                <a:outerShdw blurRad="38100" dist="38100" dir="2700000" algn="tl">
                  <a:srgbClr val="000000">
                    <a:alpha val="43137"/>
                  </a:srgbClr>
                </a:outerShdw>
              </a:effectLst>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1400" b="1" dirty="0">
              <a:solidFill>
                <a:schemeClr val="tx2"/>
              </a:solidFill>
            </a:endParaRP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r>
              <a:rPr lang="fr-FR" sz="2000" b="1" i="1" dirty="0">
                <a:solidFill>
                  <a:schemeClr val="tx2"/>
                </a:solidFill>
                <a:effectLst>
                  <a:outerShdw blurRad="38100" dist="38100" dir="2700000" algn="tl">
                    <a:srgbClr val="000000">
                      <a:alpha val="43137"/>
                    </a:srgbClr>
                  </a:outerShdw>
                </a:effectLst>
              </a:rPr>
              <a:t>Organisation de la préparation intensive </a:t>
            </a: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pPr lvl="0"/>
            <a:endParaRPr lang="fr-FR" sz="1400" dirty="0">
              <a:solidFill>
                <a:schemeClr val="tx2"/>
              </a:solidFill>
            </a:endParaRPr>
          </a:p>
          <a:p>
            <a:r>
              <a:rPr lang="fr-FR" sz="2000" b="1" i="1" dirty="0">
                <a:solidFill>
                  <a:schemeClr val="tx2"/>
                </a:solidFill>
                <a:effectLst>
                  <a:outerShdw blurRad="38100" dist="38100" dir="2700000" algn="tl">
                    <a:srgbClr val="000000">
                      <a:alpha val="43137"/>
                    </a:srgbClr>
                  </a:outerShdw>
                </a:effectLst>
              </a:rPr>
              <a:t> </a:t>
            </a: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endParaRPr lang="fr-FR" sz="2000" b="1" i="1" dirty="0">
              <a:solidFill>
                <a:schemeClr val="tx2"/>
              </a:solidFill>
              <a:effectLst>
                <a:outerShdw blurRad="38100" dist="38100" dir="2700000" algn="tl">
                  <a:srgbClr val="000000">
                    <a:alpha val="43137"/>
                  </a:srgbClr>
                </a:outerShdw>
              </a:effectLst>
            </a:endParaRPr>
          </a:p>
          <a:p>
            <a:r>
              <a:rPr lang="fr-FR" sz="2000" b="1" i="1" dirty="0">
                <a:solidFill>
                  <a:schemeClr val="tx2"/>
                </a:solidFill>
                <a:effectLst>
                  <a:outerShdw blurRad="38100" dist="38100" dir="2700000" algn="tl">
                    <a:srgbClr val="000000">
                      <a:alpha val="43137"/>
                    </a:srgbClr>
                  </a:outerShdw>
                </a:effectLst>
              </a:rPr>
              <a:t>Planning de la préparation</a:t>
            </a:r>
          </a:p>
          <a:p>
            <a:endParaRPr lang="fr-FR" sz="1600" dirty="0">
              <a:solidFill>
                <a:schemeClr val="tx2"/>
              </a:solidFill>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p:txBody>
      </p:sp>
      <p:sp>
        <p:nvSpPr>
          <p:cNvPr id="5" name="Rectangle 4"/>
          <p:cNvSpPr/>
          <p:nvPr/>
        </p:nvSpPr>
        <p:spPr>
          <a:xfrm>
            <a:off x="0" y="218152"/>
            <a:ext cx="7200900" cy="707886"/>
          </a:xfrm>
          <a:prstGeom prst="rect">
            <a:avLst/>
          </a:prstGeom>
        </p:spPr>
        <p:txBody>
          <a:bodyPr wrap="square">
            <a:spAutoFit/>
          </a:bodyPr>
          <a:lstStyle/>
          <a:p>
            <a:pPr algn="ctr" defTabSz="914400" fontAlgn="base">
              <a:spcBef>
                <a:spcPct val="0"/>
              </a:spcBef>
              <a:spcAft>
                <a:spcPct val="0"/>
              </a:spcAft>
            </a:pPr>
            <a:r>
              <a:rPr lang="fr-FR" sz="2000" dirty="0">
                <a:solidFill>
                  <a:schemeClr val="tx2">
                    <a:lumMod val="50000"/>
                  </a:schemeClr>
                </a:solidFill>
                <a:latin typeface="Berlin Sans FB" pitchFamily="34" charset="0"/>
                <a:ea typeface="Calibri" pitchFamily="34" charset="0"/>
                <a:cs typeface="Calibri" pitchFamily="34" charset="0"/>
              </a:rPr>
              <a:t>PREPARATION SCIENTIFIQUE</a:t>
            </a:r>
            <a:endParaRPr lang="fr-FR" sz="2000" u="sng" dirty="0">
              <a:solidFill>
                <a:schemeClr val="tx2">
                  <a:lumMod val="50000"/>
                </a:schemeClr>
              </a:solidFill>
              <a:latin typeface="Berlin Sans FB" pitchFamily="34" charset="0"/>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000" dirty="0">
                <a:solidFill>
                  <a:schemeClr val="tx2">
                    <a:lumMod val="75000"/>
                  </a:schemeClr>
                </a:solidFill>
                <a:latin typeface="Berlin Sans FB" pitchFamily="34" charset="0"/>
                <a:ea typeface="Calibri" pitchFamily="34" charset="0"/>
                <a:cs typeface="Times New Roman" pitchFamily="18" charset="0"/>
              </a:rPr>
              <a:t>Présentation et Planning</a:t>
            </a:r>
          </a:p>
        </p:txBody>
      </p:sp>
      <p:pic>
        <p:nvPicPr>
          <p:cNvPr id="1026" name="Picture 2"/>
          <p:cNvPicPr>
            <a:picLocks noChangeAspect="1" noChangeArrowheads="1"/>
          </p:cNvPicPr>
          <p:nvPr/>
        </p:nvPicPr>
        <p:blipFill>
          <a:blip r:embed="rId2" cstate="print"/>
          <a:srcRect/>
          <a:stretch>
            <a:fillRect/>
          </a:stretch>
        </p:blipFill>
        <p:spPr bwMode="auto">
          <a:xfrm>
            <a:off x="-8718" y="1161622"/>
            <a:ext cx="1548945" cy="108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60740" y="1136289"/>
            <a:ext cx="1440160" cy="10801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4986" y="3456136"/>
            <a:ext cx="1524000" cy="1485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r="14550"/>
          <a:stretch>
            <a:fillRect/>
          </a:stretch>
        </p:blipFill>
        <p:spPr bwMode="auto">
          <a:xfrm>
            <a:off x="3476861" y="1136409"/>
            <a:ext cx="1379984" cy="1080000"/>
          </a:xfrm>
          <a:prstGeom prst="rect">
            <a:avLst/>
          </a:prstGeom>
          <a:noFill/>
          <a:ln w="9525">
            <a:noFill/>
            <a:miter lim="800000"/>
            <a:headEnd/>
            <a:tailEnd/>
          </a:ln>
        </p:spPr>
      </p:pic>
      <p:pic>
        <p:nvPicPr>
          <p:cNvPr id="12" name="Picture 3" descr="C:\Users\caubourg\Desktop\photo JPO new\DSC01218.JPG"/>
          <p:cNvPicPr>
            <a:picLocks noChangeAspect="1" noChangeArrowheads="1"/>
          </p:cNvPicPr>
          <p:nvPr/>
        </p:nvPicPr>
        <p:blipFill>
          <a:blip r:embed="rId6" cstate="print"/>
          <a:srcRect/>
          <a:stretch>
            <a:fillRect/>
          </a:stretch>
        </p:blipFill>
        <p:spPr bwMode="auto">
          <a:xfrm>
            <a:off x="4920160" y="1136289"/>
            <a:ext cx="810090" cy="1080120"/>
          </a:xfrm>
          <a:prstGeom prst="rect">
            <a:avLst/>
          </a:prstGeom>
          <a:noFill/>
        </p:spPr>
      </p:pic>
      <p:pic>
        <p:nvPicPr>
          <p:cNvPr id="2" name="Picture 2" descr="P:\2011 2012\CARTE VOEUX 2011\Mongré1.jpg"/>
          <p:cNvPicPr>
            <a:picLocks noChangeAspect="1" noChangeArrowheads="1"/>
          </p:cNvPicPr>
          <p:nvPr/>
        </p:nvPicPr>
        <p:blipFill>
          <a:blip r:embed="rId7" cstate="print"/>
          <a:srcRect b="4984"/>
          <a:stretch>
            <a:fillRect/>
          </a:stretch>
        </p:blipFill>
        <p:spPr bwMode="auto">
          <a:xfrm>
            <a:off x="1594822" y="1146026"/>
            <a:ext cx="1827444" cy="1080000"/>
          </a:xfrm>
          <a:prstGeom prst="rect">
            <a:avLst/>
          </a:prstGeom>
          <a:noFill/>
        </p:spPr>
      </p:pic>
      <p:sp>
        <p:nvSpPr>
          <p:cNvPr id="6" name="Rectangle 2">
            <a:extLst>
              <a:ext uri="{FF2B5EF4-FFF2-40B4-BE49-F238E27FC236}">
                <a16:creationId xmlns:a16="http://schemas.microsoft.com/office/drawing/2014/main" id="{142318A0-24D6-4CA3-8D12-FA505A105C3F}"/>
              </a:ext>
            </a:extLst>
          </p:cNvPr>
          <p:cNvSpPr>
            <a:spLocks noChangeArrowheads="1"/>
          </p:cNvSpPr>
          <p:nvPr/>
        </p:nvSpPr>
        <p:spPr bwMode="auto">
          <a:xfrm>
            <a:off x="19185" y="2835496"/>
            <a:ext cx="69643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2"/>
                </a:solidFill>
                <a:effectLst/>
              </a:rPr>
              <a:t>Explorer et approfondir</a:t>
            </a:r>
            <a:r>
              <a:rPr kumimoji="0" lang="fr-FR" altLang="fr-FR" sz="1600" b="0" i="0" u="none" strike="noStrike" cap="none" normalizeH="0" baseline="0" dirty="0">
                <a:ln>
                  <a:noFill/>
                </a:ln>
                <a:solidFill>
                  <a:schemeClr val="tx2"/>
                </a:solidFill>
                <a:effectLst/>
              </a:rPr>
              <a:t> les domaines de la chimie et des sciences de la vie et de la Terre (SVT) au travers de recherches ciblées.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2"/>
                </a:solidFill>
                <a:effectLst/>
              </a:rPr>
              <a:t>Gagner en confiance</a:t>
            </a:r>
            <a:r>
              <a:rPr kumimoji="0" lang="fr-FR" altLang="fr-FR" sz="1600" b="0" i="0" u="none" strike="noStrike" cap="none" normalizeH="0" baseline="0" dirty="0">
                <a:ln>
                  <a:noFill/>
                </a:ln>
                <a:solidFill>
                  <a:schemeClr val="tx2"/>
                </a:solidFill>
                <a:effectLst/>
              </a:rPr>
              <a:t> pour réussir la transition entre le lycée et les études supérieures, grâce à un travail méthodologique renforcé et adapté.</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2"/>
                </a:solidFill>
                <a:effectLst/>
              </a:rPr>
              <a:t>Stimuler l’intérêt des jeunes pour les sciences</a:t>
            </a:r>
            <a:r>
              <a:rPr kumimoji="0" lang="fr-FR" altLang="fr-FR" sz="1600" b="0" i="0" u="none" strike="noStrike" cap="none" normalizeH="0" baseline="0" dirty="0">
                <a:ln>
                  <a:noFill/>
                </a:ln>
                <a:solidFill>
                  <a:schemeClr val="tx2"/>
                </a:solidFill>
                <a:effectLst/>
              </a:rPr>
              <a:t> à travers des ateliers pratiques, des rencontres inspirantes avec des professionnels passionnés, et des visites enrichissantes en laboratoires. Une visite au CERN à Genève est prévue eu moins de Janvier 2026 ainsi que des visites d’entreprises dans le bassin de Villefranche </a:t>
            </a:r>
            <a:r>
              <a:rPr kumimoji="0" lang="fr-FR" altLang="fr-FR" sz="1600" b="0" i="0" u="none" strike="noStrike" cap="none" normalizeH="0" baseline="0">
                <a:ln>
                  <a:noFill/>
                </a:ln>
                <a:solidFill>
                  <a:schemeClr val="tx2"/>
                </a:solidFill>
                <a:effectLst/>
              </a:rPr>
              <a:t>sur Saône. </a:t>
            </a:r>
            <a:endParaRPr kumimoji="0" lang="fr-FR" altLang="fr-FR" sz="1600" b="0" i="0" u="none" strike="noStrike" cap="none" normalizeH="0" baseline="0" dirty="0">
              <a:ln>
                <a:noFill/>
              </a:ln>
              <a:solidFill>
                <a:schemeClr val="tx2"/>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2"/>
                </a:solidFill>
                <a:effectLst/>
              </a:rPr>
              <a:t>Préparer activement la Fête de la Science 2026</a:t>
            </a:r>
            <a:r>
              <a:rPr kumimoji="0" lang="fr-FR" altLang="fr-FR" sz="1600" b="0" i="0" u="none" strike="noStrike" cap="none" normalizeH="0" baseline="0" dirty="0">
                <a:ln>
                  <a:noFill/>
                </a:ln>
                <a:solidFill>
                  <a:schemeClr val="tx2"/>
                </a:solidFill>
                <a:effectLst/>
              </a:rPr>
              <a:t> qui se tiendra à </a:t>
            </a:r>
            <a:r>
              <a:rPr kumimoji="0" lang="fr-FR" altLang="fr-FR" sz="1600" b="0" i="0" u="none" strike="noStrike" cap="none" normalizeH="0" baseline="0" dirty="0" err="1">
                <a:ln>
                  <a:noFill/>
                </a:ln>
                <a:solidFill>
                  <a:schemeClr val="tx2"/>
                </a:solidFill>
                <a:effectLst/>
              </a:rPr>
              <a:t>Mongré</a:t>
            </a:r>
            <a:r>
              <a:rPr kumimoji="0" lang="fr-FR" altLang="fr-FR" sz="1600" b="0" i="0" u="none" strike="noStrike" cap="none" normalizeH="0" baseline="0" dirty="0">
                <a:ln>
                  <a:noFill/>
                </a:ln>
                <a:solidFill>
                  <a:schemeClr val="tx2"/>
                </a:solidFill>
                <a:effectLst/>
              </a:rPr>
              <a:t>, en participant à la conception et à l’animation d’ateliers scientifiques.</a:t>
            </a:r>
          </a:p>
        </p:txBody>
      </p:sp>
      <p:sp>
        <p:nvSpPr>
          <p:cNvPr id="7" name="Rectangle 3">
            <a:extLst>
              <a:ext uri="{FF2B5EF4-FFF2-40B4-BE49-F238E27FC236}">
                <a16:creationId xmlns:a16="http://schemas.microsoft.com/office/drawing/2014/main" id="{51ED678E-5B75-4860-8E02-39CFD9429DA5}"/>
              </a:ext>
            </a:extLst>
          </p:cNvPr>
          <p:cNvSpPr>
            <a:spLocks noChangeArrowheads="1"/>
          </p:cNvSpPr>
          <p:nvPr/>
        </p:nvSpPr>
        <p:spPr bwMode="auto">
          <a:xfrm>
            <a:off x="56039" y="6355619"/>
            <a:ext cx="714486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2"/>
                </a:solidFill>
                <a:effectLst/>
              </a:rPr>
              <a:t>Les cours ont lieu </a:t>
            </a:r>
            <a:r>
              <a:rPr kumimoji="0" lang="fr-FR" altLang="fr-FR" sz="1600" b="1" i="0" u="none" strike="noStrike" cap="none" normalizeH="0" baseline="0" dirty="0">
                <a:ln>
                  <a:noFill/>
                </a:ln>
                <a:solidFill>
                  <a:schemeClr val="tx2"/>
                </a:solidFill>
                <a:effectLst/>
              </a:rPr>
              <a:t>les mercredis après-midi</a:t>
            </a:r>
            <a:r>
              <a:rPr kumimoji="0" lang="fr-FR" altLang="fr-FR" sz="1600" b="0" i="0" u="none" strike="noStrike" cap="none" normalizeH="0" baseline="0" dirty="0">
                <a:ln>
                  <a:noFill/>
                </a:ln>
                <a:solidFill>
                  <a:schemeClr val="tx2"/>
                </a:solidFill>
                <a:effectLst/>
              </a:rPr>
              <a:t>, tandis que les visites se déroulent en journée complète ou en demi-journée, offrant une immersion complète.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2"/>
                </a:solidFill>
                <a:effectLst/>
              </a:rPr>
              <a:t>Les disciplines telles que la physique-chimie et la SVT proposent une approche </a:t>
            </a:r>
            <a:r>
              <a:rPr kumimoji="0" lang="fr-FR" altLang="fr-FR" sz="1600" b="1" i="0" u="none" strike="noStrike" cap="none" normalizeH="0" baseline="0" dirty="0">
                <a:ln>
                  <a:noFill/>
                </a:ln>
                <a:solidFill>
                  <a:schemeClr val="tx2"/>
                </a:solidFill>
                <a:effectLst/>
              </a:rPr>
              <a:t>concrète et interactive</a:t>
            </a:r>
            <a:r>
              <a:rPr kumimoji="0" lang="fr-FR" altLang="fr-FR" sz="1600" b="0" i="0" u="none" strike="noStrike" cap="none" normalizeH="0" baseline="0" dirty="0">
                <a:ln>
                  <a:noFill/>
                </a:ln>
                <a:solidFill>
                  <a:schemeClr val="tx2"/>
                </a:solidFill>
                <a:effectLst/>
              </a:rPr>
              <a:t> de la science, alternant entre ateliers pratiques, rencontres avec des experts et visites de laboratoires de recherche.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2"/>
                </a:solidFill>
                <a:effectLst/>
              </a:rPr>
              <a:t>Les cours se déroulent en </a:t>
            </a:r>
            <a:r>
              <a:rPr kumimoji="0" lang="fr-FR" altLang="fr-FR" sz="1600" b="1" i="0" u="none" strike="noStrike" cap="none" normalizeH="0" baseline="0" dirty="0">
                <a:ln>
                  <a:noFill/>
                </a:ln>
                <a:solidFill>
                  <a:schemeClr val="tx2"/>
                </a:solidFill>
                <a:effectLst/>
              </a:rPr>
              <a:t>petits groupes</a:t>
            </a:r>
            <a:r>
              <a:rPr kumimoji="0" lang="fr-FR" altLang="fr-FR" sz="1600" b="0" i="0" u="none" strike="noStrike" cap="none" normalizeH="0" baseline="0" dirty="0">
                <a:ln>
                  <a:noFill/>
                </a:ln>
                <a:solidFill>
                  <a:schemeClr val="tx2"/>
                </a:solidFill>
                <a:effectLst/>
              </a:rPr>
              <a:t>, garantissant un accompagnement personnalisé et des conditions de travail optimales pour chacun.</a:t>
            </a:r>
          </a:p>
        </p:txBody>
      </p:sp>
      <p:sp>
        <p:nvSpPr>
          <p:cNvPr id="8" name="Rectangle 4">
            <a:extLst>
              <a:ext uri="{FF2B5EF4-FFF2-40B4-BE49-F238E27FC236}">
                <a16:creationId xmlns:a16="http://schemas.microsoft.com/office/drawing/2014/main" id="{07CF3185-90D4-4882-BF5A-7B86EC110571}"/>
              </a:ext>
            </a:extLst>
          </p:cNvPr>
          <p:cNvSpPr>
            <a:spLocks noChangeArrowheads="1"/>
          </p:cNvSpPr>
          <p:nvPr/>
        </p:nvSpPr>
        <p:spPr bwMode="auto">
          <a:xfrm>
            <a:off x="-8716" y="8996143"/>
            <a:ext cx="67496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2"/>
                </a:solidFill>
                <a:effectLst/>
              </a:rPr>
              <a:t>Les séances, d’une durée de 1h30, sont réparties sur les mercredis après-midi.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2"/>
                </a:solidFill>
                <a:effectLst/>
              </a:rPr>
              <a:t>Le planning détaillé sera communiqué aux familles environ </a:t>
            </a:r>
            <a:r>
              <a:rPr kumimoji="0" lang="fr-FR" altLang="fr-FR" sz="1600" b="1" i="0" u="none" strike="noStrike" cap="none" normalizeH="0" baseline="0" dirty="0">
                <a:ln>
                  <a:noFill/>
                </a:ln>
                <a:solidFill>
                  <a:schemeClr val="tx2"/>
                </a:solidFill>
                <a:effectLst/>
              </a:rPr>
              <a:t>quinze jours avant</a:t>
            </a:r>
            <a:r>
              <a:rPr kumimoji="0" lang="fr-FR" altLang="fr-FR" sz="1600" b="0" i="0" u="none" strike="noStrike" cap="none" normalizeH="0" baseline="0" dirty="0">
                <a:ln>
                  <a:noFill/>
                </a:ln>
                <a:solidFill>
                  <a:schemeClr val="tx2"/>
                </a:solidFill>
                <a:effectLst/>
              </a:rPr>
              <a:t> le début de la préparation, afin de faciliter l’organisation.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4E76732-634E-4E01-BC25-7975F18FB255}"/>
              </a:ext>
            </a:extLst>
          </p:cNvPr>
          <p:cNvGraphicFramePr>
            <a:graphicFrameLocks noGrp="1"/>
          </p:cNvGraphicFramePr>
          <p:nvPr>
            <p:extLst>
              <p:ext uri="{D42A27DB-BD31-4B8C-83A1-F6EECF244321}">
                <p14:modId xmlns:p14="http://schemas.microsoft.com/office/powerpoint/2010/main" val="4170076668"/>
              </p:ext>
            </p:extLst>
          </p:nvPr>
        </p:nvGraphicFramePr>
        <p:xfrm>
          <a:off x="0" y="615635"/>
          <a:ext cx="7210858" cy="9689711"/>
        </p:xfrm>
        <a:graphic>
          <a:graphicData uri="http://schemas.openxmlformats.org/drawingml/2006/table">
            <a:tbl>
              <a:tblPr firstRow="1" bandRow="1">
                <a:tableStyleId>{5C22544A-7EE6-4342-B048-85BDC9FD1C3A}</a:tableStyleId>
              </a:tblPr>
              <a:tblGrid>
                <a:gridCol w="3575340">
                  <a:extLst>
                    <a:ext uri="{9D8B030D-6E8A-4147-A177-3AD203B41FA5}">
                      <a16:colId xmlns:a16="http://schemas.microsoft.com/office/drawing/2014/main" val="2052349649"/>
                    </a:ext>
                  </a:extLst>
                </a:gridCol>
                <a:gridCol w="3635518">
                  <a:extLst>
                    <a:ext uri="{9D8B030D-6E8A-4147-A177-3AD203B41FA5}">
                      <a16:colId xmlns:a16="http://schemas.microsoft.com/office/drawing/2014/main" val="2077257067"/>
                    </a:ext>
                  </a:extLst>
                </a:gridCol>
              </a:tblGrid>
              <a:tr h="491440">
                <a:tc>
                  <a:txBody>
                    <a:bodyPr/>
                    <a:lstStyle/>
                    <a:p>
                      <a:pPr>
                        <a:lnSpc>
                          <a:spcPct val="107000"/>
                        </a:lnSpc>
                        <a:spcAft>
                          <a:spcPts val="800"/>
                        </a:spcAft>
                      </a:pPr>
                      <a:r>
                        <a:rPr lang="fr-FR" sz="2000" b="0" kern="1200" dirty="0">
                          <a:solidFill>
                            <a:schemeClr val="tx2"/>
                          </a:solidFill>
                          <a:effectLst/>
                        </a:rPr>
                        <a:t>Mercredi  05/11</a:t>
                      </a:r>
                      <a:endPar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solidFill>
                      <a:schemeClr val="accent1">
                        <a:lumMod val="40000"/>
                        <a:lumOff val="60000"/>
                      </a:schemeClr>
                    </a:solidFill>
                  </a:tcPr>
                </a:tc>
                <a:tc>
                  <a:txBody>
                    <a:bodyPr/>
                    <a:lstStyle/>
                    <a:p>
                      <a:pPr>
                        <a:lnSpc>
                          <a:spcPct val="107000"/>
                        </a:lnSpc>
                        <a:spcAft>
                          <a:spcPts val="800"/>
                        </a:spcAft>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SVT</a:t>
                      </a:r>
                    </a:p>
                  </a:txBody>
                  <a:tcPr marL="68505" marR="68505" marT="34252" marB="34252" anchor="ctr">
                    <a:solidFill>
                      <a:schemeClr val="accent1">
                        <a:lumMod val="40000"/>
                        <a:lumOff val="60000"/>
                      </a:schemeClr>
                    </a:solidFill>
                  </a:tcPr>
                </a:tc>
                <a:extLst>
                  <a:ext uri="{0D108BD9-81ED-4DB2-BD59-A6C34878D82A}">
                    <a16:rowId xmlns:a16="http://schemas.microsoft.com/office/drawing/2014/main" val="1835379113"/>
                  </a:ext>
                </a:extLst>
              </a:tr>
              <a:tr h="456358">
                <a:tc>
                  <a:txBody>
                    <a:bodyPr/>
                    <a:lstStyle/>
                    <a:p>
                      <a:pPr>
                        <a:lnSpc>
                          <a:spcPct val="107000"/>
                        </a:lnSpc>
                        <a:spcAft>
                          <a:spcPts val="800"/>
                        </a:spcAft>
                      </a:pPr>
                      <a:r>
                        <a:rPr lang="fr-FR" sz="2000" kern="1200" dirty="0">
                          <a:solidFill>
                            <a:schemeClr val="tx2"/>
                          </a:solidFill>
                          <a:effectLst/>
                        </a:rPr>
                        <a:t>Mercredi 12/11</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SVT</a:t>
                      </a:r>
                    </a:p>
                  </a:txBody>
                  <a:tcPr marL="68505" marR="68505" marT="34252" marB="34252" anchor="ctr"/>
                </a:tc>
                <a:extLst>
                  <a:ext uri="{0D108BD9-81ED-4DB2-BD59-A6C34878D82A}">
                    <a16:rowId xmlns:a16="http://schemas.microsoft.com/office/drawing/2014/main" val="3993859654"/>
                  </a:ext>
                </a:extLst>
              </a:tr>
              <a:tr h="531971">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19/11</a:t>
                      </a: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SVT</a:t>
                      </a:r>
                    </a:p>
                  </a:txBody>
                  <a:tcPr marL="68505" marR="68505" marT="34252" marB="34252" anchor="ctr"/>
                </a:tc>
                <a:extLst>
                  <a:ext uri="{0D108BD9-81ED-4DB2-BD59-A6C34878D82A}">
                    <a16:rowId xmlns:a16="http://schemas.microsoft.com/office/drawing/2014/main" val="2430183887"/>
                  </a:ext>
                </a:extLst>
              </a:tr>
              <a:tr h="465325">
                <a:tc>
                  <a:txBody>
                    <a:bodyPr/>
                    <a:lstStyle/>
                    <a:p>
                      <a:pPr>
                        <a:lnSpc>
                          <a:spcPct val="107000"/>
                        </a:lnSpc>
                        <a:spcAft>
                          <a:spcPts val="800"/>
                        </a:spcAft>
                      </a:pPr>
                      <a:r>
                        <a:rPr lang="fr-FR" sz="2000" kern="1200" dirty="0">
                          <a:solidFill>
                            <a:schemeClr val="tx2"/>
                          </a:solidFill>
                          <a:effectLst/>
                        </a:rPr>
                        <a:t>Mercredi 26/11</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SVT</a:t>
                      </a:r>
                    </a:p>
                  </a:txBody>
                  <a:tcPr marL="68505" marR="68505" marT="34252" marB="34252" anchor="ctr"/>
                </a:tc>
                <a:extLst>
                  <a:ext uri="{0D108BD9-81ED-4DB2-BD59-A6C34878D82A}">
                    <a16:rowId xmlns:a16="http://schemas.microsoft.com/office/drawing/2014/main" val="2801445602"/>
                  </a:ext>
                </a:extLst>
              </a:tr>
              <a:tr h="371743">
                <a:tc>
                  <a:txBody>
                    <a:bodyPr/>
                    <a:lstStyle/>
                    <a:p>
                      <a:pPr>
                        <a:lnSpc>
                          <a:spcPct val="107000"/>
                        </a:lnSpc>
                        <a:spcAft>
                          <a:spcPts val="800"/>
                        </a:spcAft>
                      </a:pPr>
                      <a:r>
                        <a:rPr lang="fr-FR" sz="2000" kern="1200" dirty="0">
                          <a:solidFill>
                            <a:schemeClr val="tx2"/>
                          </a:solidFill>
                          <a:effectLst/>
                        </a:rPr>
                        <a:t>Mercredi  03/12</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SVT</a:t>
                      </a:r>
                    </a:p>
                  </a:txBody>
                  <a:tcPr marL="68505" marR="68505" marT="34252" marB="34252" anchor="ctr"/>
                </a:tc>
                <a:extLst>
                  <a:ext uri="{0D108BD9-81ED-4DB2-BD59-A6C34878D82A}">
                    <a16:rowId xmlns:a16="http://schemas.microsoft.com/office/drawing/2014/main" val="1875078734"/>
                  </a:ext>
                </a:extLst>
              </a:tr>
              <a:tr h="519206">
                <a:tc>
                  <a:txBody>
                    <a:bodyPr/>
                    <a:lstStyle/>
                    <a:p>
                      <a:pPr>
                        <a:lnSpc>
                          <a:spcPct val="107000"/>
                        </a:lnSpc>
                        <a:spcAft>
                          <a:spcPts val="800"/>
                        </a:spcAft>
                      </a:pPr>
                      <a:r>
                        <a:rPr lang="fr-FR" sz="2000" kern="1200" dirty="0">
                          <a:solidFill>
                            <a:schemeClr val="tx2"/>
                          </a:solidFill>
                          <a:effectLst/>
                        </a:rPr>
                        <a:t>Mercredi  10/12</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visite du CERN</a:t>
                      </a:r>
                    </a:p>
                  </a:txBody>
                  <a:tcPr marL="68505" marR="68505" marT="34252" marB="34252" anchor="ctr"/>
                </a:tc>
                <a:extLst>
                  <a:ext uri="{0D108BD9-81ED-4DB2-BD59-A6C34878D82A}">
                    <a16:rowId xmlns:a16="http://schemas.microsoft.com/office/drawing/2014/main" val="371594150"/>
                  </a:ext>
                </a:extLst>
              </a:tr>
              <a:tr h="514565">
                <a:tc>
                  <a:txBody>
                    <a:bodyPr/>
                    <a:lstStyle/>
                    <a:p>
                      <a:pPr>
                        <a:lnSpc>
                          <a:spcPct val="107000"/>
                        </a:lnSpc>
                        <a:spcAft>
                          <a:spcPts val="800"/>
                        </a:spcAft>
                      </a:pPr>
                      <a:r>
                        <a:rPr lang="fr-FR" sz="2000" kern="1200" dirty="0">
                          <a:solidFill>
                            <a:schemeClr val="tx2"/>
                          </a:solidFill>
                          <a:effectLst/>
                        </a:rPr>
                        <a:t>Mercredi  07/01</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visite du CERN</a:t>
                      </a:r>
                    </a:p>
                  </a:txBody>
                  <a:tcPr marL="68505" marR="68505" marT="34252" marB="34252" anchor="ctr"/>
                </a:tc>
                <a:extLst>
                  <a:ext uri="{0D108BD9-81ED-4DB2-BD59-A6C34878D82A}">
                    <a16:rowId xmlns:a16="http://schemas.microsoft.com/office/drawing/2014/main" val="2284808215"/>
                  </a:ext>
                </a:extLst>
              </a:tr>
              <a:tr h="506076">
                <a:tc>
                  <a:txBody>
                    <a:bodyPr/>
                    <a:lstStyle/>
                    <a:p>
                      <a:pPr>
                        <a:lnSpc>
                          <a:spcPct val="107000"/>
                        </a:lnSpc>
                        <a:spcAft>
                          <a:spcPts val="800"/>
                        </a:spcAft>
                      </a:pPr>
                      <a:r>
                        <a:rPr lang="fr-FR" sz="2000" kern="1200" dirty="0">
                          <a:solidFill>
                            <a:schemeClr val="tx2"/>
                          </a:solidFill>
                          <a:effectLst/>
                        </a:rPr>
                        <a:t>Mercredi  14/01</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Visite du CERN à Genève</a:t>
                      </a:r>
                    </a:p>
                  </a:txBody>
                  <a:tcPr marL="68505" marR="68505" marT="34252" marB="34252" anchor="ctr"/>
                </a:tc>
                <a:extLst>
                  <a:ext uri="{0D108BD9-81ED-4DB2-BD59-A6C34878D82A}">
                    <a16:rowId xmlns:a16="http://schemas.microsoft.com/office/drawing/2014/main" val="1828543571"/>
                  </a:ext>
                </a:extLst>
              </a:tr>
              <a:tr h="447806">
                <a:tc>
                  <a:txBody>
                    <a:bodyPr/>
                    <a:lstStyle/>
                    <a:p>
                      <a:pPr>
                        <a:lnSpc>
                          <a:spcPct val="107000"/>
                        </a:lnSpc>
                        <a:spcAft>
                          <a:spcPts val="800"/>
                        </a:spcAft>
                      </a:pPr>
                      <a:r>
                        <a:rPr lang="fr-FR" sz="2000" kern="1200" dirty="0">
                          <a:solidFill>
                            <a:schemeClr val="tx2"/>
                          </a:solidFill>
                          <a:effectLst/>
                        </a:rPr>
                        <a:t>Mercredi 28/01</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Retour visite du CERN</a:t>
                      </a:r>
                    </a:p>
                  </a:txBody>
                  <a:tcPr marL="68505" marR="68505" marT="34252" marB="34252" anchor="ctr"/>
                </a:tc>
                <a:extLst>
                  <a:ext uri="{0D108BD9-81ED-4DB2-BD59-A6C34878D82A}">
                    <a16:rowId xmlns:a16="http://schemas.microsoft.com/office/drawing/2014/main" val="1486207716"/>
                  </a:ext>
                </a:extLst>
              </a:tr>
              <a:tr h="524151">
                <a:tc>
                  <a:txBody>
                    <a:bodyPr/>
                    <a:lstStyle/>
                    <a:p>
                      <a:pPr>
                        <a:lnSpc>
                          <a:spcPct val="107000"/>
                        </a:lnSpc>
                        <a:spcAft>
                          <a:spcPts val="800"/>
                        </a:spcAft>
                      </a:pPr>
                      <a:r>
                        <a:rPr lang="fr-FR" sz="2000" kern="1200" dirty="0">
                          <a:solidFill>
                            <a:schemeClr val="tx2"/>
                          </a:solidFill>
                          <a:effectLst/>
                        </a:rPr>
                        <a:t>Mercredi  04/02</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chimie</a:t>
                      </a:r>
                    </a:p>
                  </a:txBody>
                  <a:tcPr marL="68505" marR="68505" marT="34252" marB="34252" anchor="ctr"/>
                </a:tc>
                <a:extLst>
                  <a:ext uri="{0D108BD9-81ED-4DB2-BD59-A6C34878D82A}">
                    <a16:rowId xmlns:a16="http://schemas.microsoft.com/office/drawing/2014/main" val="4143044176"/>
                  </a:ext>
                </a:extLst>
              </a:tr>
              <a:tr h="514565">
                <a:tc>
                  <a:txBody>
                    <a:bodyPr/>
                    <a:lstStyle/>
                    <a:p>
                      <a:pPr>
                        <a:lnSpc>
                          <a:spcPct val="107000"/>
                        </a:lnSpc>
                        <a:spcAft>
                          <a:spcPts val="800"/>
                        </a:spcAft>
                      </a:pPr>
                      <a:r>
                        <a:rPr lang="fr-FR" sz="2000" kern="1200" dirty="0">
                          <a:solidFill>
                            <a:schemeClr val="tx2"/>
                          </a:solidFill>
                          <a:effectLst/>
                        </a:rPr>
                        <a:t>Mercredi  04/03</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chimie</a:t>
                      </a:r>
                    </a:p>
                  </a:txBody>
                  <a:tcPr marL="68505" marR="68505" marT="34252" marB="34252" anchor="ctr"/>
                </a:tc>
                <a:extLst>
                  <a:ext uri="{0D108BD9-81ED-4DB2-BD59-A6C34878D82A}">
                    <a16:rowId xmlns:a16="http://schemas.microsoft.com/office/drawing/2014/main" val="2764253405"/>
                  </a:ext>
                </a:extLst>
              </a:tr>
              <a:tr h="571738">
                <a:tc>
                  <a:txBody>
                    <a:bodyPr/>
                    <a:lstStyle/>
                    <a:p>
                      <a:pPr>
                        <a:lnSpc>
                          <a:spcPct val="107000"/>
                        </a:lnSpc>
                        <a:spcAft>
                          <a:spcPts val="800"/>
                        </a:spcAft>
                      </a:pPr>
                      <a:r>
                        <a:rPr lang="fr-FR" sz="2000" kern="1200" dirty="0">
                          <a:solidFill>
                            <a:schemeClr val="tx2"/>
                          </a:solidFill>
                          <a:effectLst/>
                        </a:rPr>
                        <a:t>Mercredi 11/03</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chimie</a:t>
                      </a:r>
                    </a:p>
                  </a:txBody>
                  <a:tcPr marL="68505" marR="68505" marT="34252" marB="34252" anchor="ctr"/>
                </a:tc>
                <a:extLst>
                  <a:ext uri="{0D108BD9-81ED-4DB2-BD59-A6C34878D82A}">
                    <a16:rowId xmlns:a16="http://schemas.microsoft.com/office/drawing/2014/main" val="77816312"/>
                  </a:ext>
                </a:extLst>
              </a:tr>
              <a:tr h="513420">
                <a:tc>
                  <a:txBody>
                    <a:bodyPr/>
                    <a:lstStyle/>
                    <a:p>
                      <a:pPr>
                        <a:lnSpc>
                          <a:spcPct val="107000"/>
                        </a:lnSpc>
                        <a:spcAft>
                          <a:spcPts val="800"/>
                        </a:spcAft>
                      </a:pPr>
                      <a:r>
                        <a:rPr lang="fr-FR" sz="2000" kern="1200" dirty="0">
                          <a:solidFill>
                            <a:schemeClr val="tx2"/>
                          </a:solidFill>
                          <a:effectLst/>
                        </a:rPr>
                        <a:t>Mercredi 25/03</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Travail/Recherches en chimie</a:t>
                      </a:r>
                    </a:p>
                  </a:txBody>
                  <a:tcPr marL="68505" marR="68505" marT="34252" marB="34252" anchor="ctr"/>
                </a:tc>
                <a:extLst>
                  <a:ext uri="{0D108BD9-81ED-4DB2-BD59-A6C34878D82A}">
                    <a16:rowId xmlns:a16="http://schemas.microsoft.com/office/drawing/2014/main" val="168732722"/>
                  </a:ext>
                </a:extLst>
              </a:tr>
              <a:tr h="690656">
                <a:tc>
                  <a:txBody>
                    <a:bodyPr/>
                    <a:lstStyle/>
                    <a:p>
                      <a:pPr>
                        <a:lnSpc>
                          <a:spcPct val="107000"/>
                        </a:lnSpc>
                        <a:spcAft>
                          <a:spcPts val="800"/>
                        </a:spcAft>
                      </a:pPr>
                      <a:r>
                        <a:rPr lang="fr-FR" sz="2000" kern="1200" dirty="0">
                          <a:solidFill>
                            <a:schemeClr val="tx2"/>
                          </a:solidFill>
                          <a:effectLst/>
                        </a:rPr>
                        <a:t>Mercredi 01/04</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de la fête de la Science</a:t>
                      </a:r>
                    </a:p>
                  </a:txBody>
                  <a:tcPr marL="68505" marR="68505" marT="34252" marB="34252" anchor="ctr"/>
                </a:tc>
                <a:extLst>
                  <a:ext uri="{0D108BD9-81ED-4DB2-BD59-A6C34878D82A}">
                    <a16:rowId xmlns:a16="http://schemas.microsoft.com/office/drawing/2014/main" val="3218591814"/>
                  </a:ext>
                </a:extLst>
              </a:tr>
              <a:tr h="690656">
                <a:tc>
                  <a:txBody>
                    <a:bodyPr/>
                    <a:lstStyle/>
                    <a:p>
                      <a:pPr>
                        <a:lnSpc>
                          <a:spcPct val="107000"/>
                        </a:lnSpc>
                        <a:spcAft>
                          <a:spcPts val="800"/>
                        </a:spcAft>
                      </a:pPr>
                      <a:r>
                        <a:rPr lang="fr-FR" sz="2000" kern="1200" dirty="0">
                          <a:solidFill>
                            <a:schemeClr val="tx2"/>
                          </a:solidFill>
                          <a:effectLst/>
                        </a:rPr>
                        <a:t>Mercredi  22/04</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de la fête de la Science</a:t>
                      </a:r>
                    </a:p>
                  </a:txBody>
                  <a:tcPr marL="68505" marR="68505" marT="34252" marB="34252" anchor="ctr"/>
                </a:tc>
                <a:extLst>
                  <a:ext uri="{0D108BD9-81ED-4DB2-BD59-A6C34878D82A}">
                    <a16:rowId xmlns:a16="http://schemas.microsoft.com/office/drawing/2014/main" val="3244979042"/>
                  </a:ext>
                </a:extLst>
              </a:tr>
              <a:tr h="690656">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29/04</a:t>
                      </a: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de la fête de la Science</a:t>
                      </a:r>
                    </a:p>
                  </a:txBody>
                  <a:tcPr marL="68505" marR="68505" marT="34252" marB="34252" anchor="ctr"/>
                </a:tc>
                <a:extLst>
                  <a:ext uri="{0D108BD9-81ED-4DB2-BD59-A6C34878D82A}">
                    <a16:rowId xmlns:a16="http://schemas.microsoft.com/office/drawing/2014/main" val="1033634476"/>
                  </a:ext>
                </a:extLst>
              </a:tr>
              <a:tr h="1108919">
                <a:tc>
                  <a:txBody>
                    <a:bodyPr/>
                    <a:lstStyle/>
                    <a:p>
                      <a:pPr>
                        <a:lnSpc>
                          <a:spcPct val="107000"/>
                        </a:lnSpc>
                        <a:spcAft>
                          <a:spcPts val="800"/>
                        </a:spcAft>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Prévoir une séance de préparation semaine du 28/09/2026</a:t>
                      </a: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Préparation de la fête de la Science</a:t>
                      </a:r>
                    </a:p>
                    <a:p>
                      <a:pPr marL="0" marR="0" lvl="0" indent="0" algn="l" defTabSz="463692" rtl="0" eaLnBrk="1" fontAlgn="auto" latinLnBrk="0" hangingPunct="1">
                        <a:lnSpc>
                          <a:spcPct val="107000"/>
                        </a:lnSpc>
                        <a:spcBef>
                          <a:spcPts val="0"/>
                        </a:spcBef>
                        <a:spcAft>
                          <a:spcPts val="800"/>
                        </a:spcAft>
                        <a:buClrTx/>
                        <a:buSzTx/>
                        <a:buFontTx/>
                        <a:buNone/>
                        <a:tabLst/>
                        <a:defRPr/>
                      </a:pP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2120182246"/>
                  </a:ext>
                </a:extLst>
              </a:tr>
            </a:tbl>
          </a:graphicData>
        </a:graphic>
      </p:graphicFrame>
      <p:sp>
        <p:nvSpPr>
          <p:cNvPr id="5" name="Rectangle 1">
            <a:extLst>
              <a:ext uri="{FF2B5EF4-FFF2-40B4-BE49-F238E27FC236}">
                <a16:creationId xmlns:a16="http://schemas.microsoft.com/office/drawing/2014/main" id="{24D87C5E-91C1-401E-A5C1-0D4512C62DA2}"/>
              </a:ext>
            </a:extLst>
          </p:cNvPr>
          <p:cNvSpPr>
            <a:spLocks noChangeArrowheads="1"/>
          </p:cNvSpPr>
          <p:nvPr/>
        </p:nvSpPr>
        <p:spPr bwMode="auto">
          <a:xfrm>
            <a:off x="19965" y="2352675"/>
            <a:ext cx="95541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D39653E6-0AB7-40AD-A903-B5D6C89E3FB3}"/>
              </a:ext>
            </a:extLst>
          </p:cNvPr>
          <p:cNvSpPr txBox="1"/>
          <p:nvPr/>
        </p:nvSpPr>
        <p:spPr>
          <a:xfrm>
            <a:off x="12679" y="88802"/>
            <a:ext cx="7160969" cy="584775"/>
          </a:xfrm>
          <a:prstGeom prst="rect">
            <a:avLst/>
          </a:prstGeom>
          <a:noFill/>
        </p:spPr>
        <p:txBody>
          <a:bodyPr wrap="square" rtlCol="0">
            <a:spAutoFit/>
          </a:bodyPr>
          <a:lstStyle/>
          <a:p>
            <a:pPr algn="ctr"/>
            <a:r>
              <a:rPr lang="fr-FR" sz="3200" dirty="0">
                <a:solidFill>
                  <a:schemeClr val="tx2"/>
                </a:solidFill>
              </a:rPr>
              <a:t>Le planning 2025-2026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6" y="2450546"/>
            <a:ext cx="72009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2"/>
                </a:solidFill>
                <a:effectLst/>
                <a:ea typeface="Calibri" pitchFamily="34" charset="0"/>
                <a:cs typeface="Calibri" pitchFamily="34" charset="0"/>
              </a:rPr>
              <a:t>Nom </a:t>
            </a:r>
            <a:r>
              <a:rPr lang="fr-FR" sz="2400" dirty="0">
                <a:solidFill>
                  <a:schemeClr val="tx2"/>
                </a:solidFill>
                <a:ea typeface="Calibri" pitchFamily="34" charset="0"/>
                <a:cs typeface="Calibri" pitchFamily="34" charset="0"/>
              </a:rPr>
              <a:t>: 				Classe:</a:t>
            </a:r>
            <a:endParaRPr kumimoji="0" lang="fr-FR" sz="2400" b="0" i="0" u="none" strike="noStrike" cap="none" normalizeH="0" baseline="0" dirty="0">
              <a:ln>
                <a:noFill/>
              </a:ln>
              <a:solidFill>
                <a:schemeClr val="tx2"/>
              </a:solidFill>
              <a:effectLst/>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2"/>
                </a:solidFill>
                <a:effectLst/>
                <a:ea typeface="Calibri" pitchFamily="34" charset="0"/>
                <a:cs typeface="Calibri" pitchFamily="34" charset="0"/>
              </a:rPr>
              <a:t>		</a:t>
            </a:r>
            <a:endParaRPr kumimoji="0" lang="fr-FR" sz="2400" b="0" i="0" u="none" strike="noStrike" cap="none" normalizeH="0" baseline="0" dirty="0">
              <a:ln>
                <a:noFill/>
              </a:ln>
              <a:solidFill>
                <a:schemeClr val="tx2"/>
              </a:solidFill>
              <a:effectLst/>
              <a:cs typeface="Arial" pitchFamily="34" charset="0"/>
            </a:endParaRPr>
          </a:p>
          <a:p>
            <a:pPr algn="just" defTabSz="914400" eaLnBrk="0" fontAlgn="base" hangingPunct="0">
              <a:spcBef>
                <a:spcPct val="0"/>
              </a:spcBef>
              <a:spcAft>
                <a:spcPct val="0"/>
              </a:spcAft>
            </a:pPr>
            <a:r>
              <a:rPr kumimoji="0" lang="fr-FR" sz="2400" b="0" i="0" u="none" strike="noStrike" cap="none" normalizeH="0" baseline="0" dirty="0">
                <a:ln>
                  <a:noFill/>
                </a:ln>
                <a:solidFill>
                  <a:schemeClr val="tx2"/>
                </a:solidFill>
                <a:effectLst/>
                <a:ea typeface="Calibri" pitchFamily="34" charset="0"/>
                <a:cs typeface="Calibri" pitchFamily="34" charset="0"/>
              </a:rPr>
              <a:t>Prénom :			</a:t>
            </a:r>
            <a:r>
              <a:rPr lang="fr-FR" sz="2400" dirty="0">
                <a:solidFill>
                  <a:schemeClr val="tx2"/>
                </a:solidFill>
                <a:ea typeface="Calibri" pitchFamily="34" charset="0"/>
                <a:cs typeface="Calibri" pitchFamily="34" charset="0"/>
              </a:rPr>
              <a:t>Mail: </a:t>
            </a:r>
            <a:endParaRPr kumimoji="0" lang="fr-FR" sz="2400" b="0" i="0" u="none" strike="noStrike" cap="none" normalizeH="0" baseline="0" dirty="0">
              <a:ln>
                <a:noFill/>
              </a:ln>
              <a:solidFill>
                <a:schemeClr val="tx2"/>
              </a:solidFill>
              <a:effectLst/>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1" i="1" u="none" strike="noStrike" cap="none" normalizeH="0" baseline="0" dirty="0">
              <a:ln>
                <a:noFill/>
              </a:ln>
              <a:solidFill>
                <a:schemeClr val="tx2"/>
              </a:solidFill>
              <a:effectLst/>
              <a:ea typeface="Calibri" pitchFamily="34" charset="0"/>
              <a:cs typeface="Calibri"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fr-FR" sz="2400" b="0" i="0" u="none" strike="noStrike" cap="none" normalizeH="0" baseline="0" dirty="0">
                <a:ln>
                  <a:noFill/>
                </a:ln>
                <a:solidFill>
                  <a:schemeClr val="tx2"/>
                </a:solidFill>
                <a:effectLst/>
                <a:ea typeface="Calibri" pitchFamily="34" charset="0"/>
                <a:cs typeface="Arial" pitchFamily="34" charset="0"/>
              </a:rPr>
              <a:t>Confirme</a:t>
            </a:r>
            <a:r>
              <a:rPr kumimoji="0" lang="fr-FR" sz="2400" b="0" i="0" u="none" strike="noStrike" cap="none" normalizeH="0" dirty="0">
                <a:ln>
                  <a:noFill/>
                </a:ln>
                <a:solidFill>
                  <a:schemeClr val="tx2"/>
                </a:solidFill>
                <a:effectLst/>
                <a:ea typeface="Calibri" pitchFamily="34" charset="0"/>
                <a:cs typeface="Arial" pitchFamily="34" charset="0"/>
              </a:rPr>
              <a:t> l’inscription à la préparation scientifique proposée en classe de 1</a:t>
            </a:r>
            <a:r>
              <a:rPr kumimoji="0" lang="fr-FR" sz="2400" b="0" i="0" u="none" strike="noStrike" cap="none" normalizeH="0" baseline="30000" dirty="0">
                <a:ln>
                  <a:noFill/>
                </a:ln>
                <a:solidFill>
                  <a:schemeClr val="tx2"/>
                </a:solidFill>
                <a:effectLst/>
                <a:ea typeface="Calibri" pitchFamily="34" charset="0"/>
                <a:cs typeface="Arial" pitchFamily="34" charset="0"/>
              </a:rPr>
              <a:t>ère</a:t>
            </a:r>
            <a:r>
              <a:rPr kumimoji="0" lang="fr-FR" sz="2400" b="0" i="0" u="none" strike="noStrike" cap="none" normalizeH="0" dirty="0">
                <a:ln>
                  <a:noFill/>
                </a:ln>
                <a:solidFill>
                  <a:schemeClr val="tx2"/>
                </a:solidFill>
                <a:effectLst/>
                <a:ea typeface="Calibri" pitchFamily="34" charset="0"/>
                <a:cs typeface="Arial" pitchFamily="34" charset="0"/>
              </a:rPr>
              <a:t> au prix de 210 euros.</a:t>
            </a:r>
          </a:p>
          <a:p>
            <a:pPr marR="0" lvl="0" algn="just" defTabSz="914400" rtl="0" eaLnBrk="0" fontAlgn="base" latinLnBrk="0" hangingPunct="0">
              <a:lnSpc>
                <a:spcPct val="100000"/>
              </a:lnSpc>
              <a:spcBef>
                <a:spcPct val="0"/>
              </a:spcBef>
              <a:spcAft>
                <a:spcPct val="0"/>
              </a:spcAft>
              <a:buClrTx/>
              <a:buSzTx/>
              <a:tabLst/>
            </a:pPr>
            <a:endParaRPr kumimoji="0" lang="fr-FR" sz="2400" b="0" i="0" u="none" strike="noStrike" cap="none" normalizeH="0" dirty="0">
              <a:ln>
                <a:noFill/>
              </a:ln>
              <a:solidFill>
                <a:schemeClr val="tx2"/>
              </a:solidFill>
              <a:effectLst/>
              <a:ea typeface="Calibri"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sz="2400" dirty="0">
                <a:solidFill>
                  <a:schemeClr val="tx2"/>
                </a:solidFill>
                <a:ea typeface="Calibri" pitchFamily="34" charset="0"/>
                <a:cs typeface="Arial" pitchFamily="34" charset="0"/>
              </a:rPr>
              <a:t>Verse ce jour des arrhes de 100 euros. Le solde sera prélevé les mois suivants.</a:t>
            </a:r>
            <a:endParaRPr kumimoji="0" lang="fr-FR" sz="2400" b="0" i="0" u="none" strike="noStrike" cap="none" normalizeH="0" dirty="0">
              <a:ln>
                <a:noFill/>
              </a:ln>
              <a:solidFill>
                <a:schemeClr val="tx2"/>
              </a:solidFill>
              <a:effectLst/>
              <a:ea typeface="Calibri" pitchFamily="34" charset="0"/>
              <a:cs typeface="Arial" pitchFamily="34" charset="0"/>
            </a:endParaRPr>
          </a:p>
          <a:p>
            <a:pPr lvl="0" defTabSz="914400" eaLnBrk="0" fontAlgn="base" hangingPunct="0">
              <a:spcBef>
                <a:spcPct val="0"/>
              </a:spcBef>
              <a:spcAft>
                <a:spcPct val="0"/>
              </a:spcAft>
            </a:pPr>
            <a:endParaRPr lang="fr-FR" sz="1600" dirty="0">
              <a:solidFill>
                <a:schemeClr val="tx2"/>
              </a:solidFill>
              <a:ea typeface="Calibri" pitchFamily="34" charset="0"/>
              <a:cs typeface="Arial" panose="020B0604020202020204" pitchFamily="34" charset="0"/>
              <a:sym typeface="Wingdings"/>
            </a:endParaRPr>
          </a:p>
          <a:p>
            <a:pPr marL="0" marR="0" lvl="0" indent="0" algn="just" defTabSz="914400" rtl="0" eaLnBrk="0" fontAlgn="base" latinLnBrk="0" hangingPunct="0">
              <a:lnSpc>
                <a:spcPct val="100000"/>
              </a:lnSpc>
              <a:spcBef>
                <a:spcPct val="0"/>
              </a:spcBef>
              <a:spcAft>
                <a:spcPct val="0"/>
              </a:spcAft>
              <a:buClrTx/>
              <a:buSzTx/>
              <a:tabLst/>
            </a:pPr>
            <a:endParaRPr kumimoji="0" lang="fr-FR" sz="1400" b="0" i="0" u="none" strike="noStrike" cap="none" normalizeH="0" baseline="0" dirty="0">
              <a:ln>
                <a:noFill/>
              </a:ln>
              <a:solidFill>
                <a:schemeClr val="tx2"/>
              </a:solidFill>
              <a:effectLst/>
              <a:cs typeface="Arial" pitchFamily="34" charset="0"/>
            </a:endParaRPr>
          </a:p>
          <a:p>
            <a:pPr lvl="0" algn="just" defTabSz="914400" eaLnBrk="0" fontAlgn="base" hangingPunct="0">
              <a:spcBef>
                <a:spcPct val="0"/>
              </a:spcBef>
              <a:spcAft>
                <a:spcPct val="0"/>
              </a:spcAft>
            </a:pPr>
            <a:r>
              <a:rPr lang="fr-FR" sz="1400" dirty="0">
                <a:solidFill>
                  <a:schemeClr val="tx2"/>
                </a:solidFill>
                <a:cs typeface="Arial" pitchFamily="34" charset="0"/>
                <a:sym typeface="Wingdings"/>
              </a:rPr>
              <a:t>					</a:t>
            </a:r>
            <a:r>
              <a:rPr lang="fr-FR" sz="2000" dirty="0">
                <a:solidFill>
                  <a:schemeClr val="tx2"/>
                </a:solidFill>
                <a:ea typeface="Calibri" pitchFamily="34" charset="0"/>
                <a:cs typeface="Calibri" pitchFamily="34" charset="0"/>
                <a:sym typeface="Wingdings"/>
              </a:rPr>
              <a:t> </a:t>
            </a:r>
            <a:endParaRPr kumimoji="0" lang="fr-FR" sz="2000" b="0" i="0" u="none" strike="noStrike" cap="none" normalizeH="0" baseline="0" dirty="0">
              <a:ln>
                <a:noFill/>
              </a:ln>
              <a:solidFill>
                <a:schemeClr val="tx2"/>
              </a:solidFill>
              <a:effectLst/>
              <a:cs typeface="Arial" pitchFamily="34" charset="0"/>
            </a:endParaRPr>
          </a:p>
        </p:txBody>
      </p:sp>
      <p:sp>
        <p:nvSpPr>
          <p:cNvPr id="4" name="Rectangle 3"/>
          <p:cNvSpPr/>
          <p:nvPr/>
        </p:nvSpPr>
        <p:spPr>
          <a:xfrm>
            <a:off x="-215974" y="437874"/>
            <a:ext cx="6762006" cy="830997"/>
          </a:xfrm>
          <a:prstGeom prst="rect">
            <a:avLst/>
          </a:prstGeom>
        </p:spPr>
        <p:txBody>
          <a:bodyPr wrap="square">
            <a:spAutoFit/>
          </a:bodyPr>
          <a:lstStyle/>
          <a:p>
            <a:pPr lvl="0" algn="ctr" defTabSz="914400" eaLnBrk="0" fontAlgn="base" hangingPunct="0">
              <a:spcBef>
                <a:spcPct val="0"/>
              </a:spcBef>
              <a:spcAft>
                <a:spcPct val="0"/>
              </a:spcAft>
            </a:pPr>
            <a:r>
              <a:rPr lang="fr-FR" sz="2400" dirty="0">
                <a:solidFill>
                  <a:schemeClr val="tx2"/>
                </a:solidFill>
                <a:ea typeface="Calibri" pitchFamily="34" charset="0"/>
                <a:cs typeface="Calibri" pitchFamily="34" charset="0"/>
              </a:rPr>
              <a:t>PREPARATION SCIENTIFIQUE</a:t>
            </a:r>
            <a:endParaRPr lang="fr-FR" sz="2400" dirty="0">
              <a:solidFill>
                <a:schemeClr val="tx2"/>
              </a:solidFill>
              <a:cs typeface="Arial" pitchFamily="34" charset="0"/>
            </a:endParaRPr>
          </a:p>
          <a:p>
            <a:pPr lvl="0" algn="ctr" defTabSz="914400" eaLnBrk="0" fontAlgn="base" hangingPunct="0">
              <a:spcBef>
                <a:spcPct val="0"/>
              </a:spcBef>
              <a:spcAft>
                <a:spcPct val="0"/>
              </a:spcAft>
            </a:pPr>
            <a:r>
              <a:rPr lang="fr-FR" sz="2400" dirty="0">
                <a:solidFill>
                  <a:schemeClr val="tx2"/>
                </a:solidFill>
                <a:ea typeface="Calibri" pitchFamily="34" charset="0"/>
                <a:cs typeface="Calibri" pitchFamily="34" charset="0"/>
              </a:rPr>
              <a:t>Bulletin d’inscription session 2025-2026</a:t>
            </a:r>
          </a:p>
        </p:txBody>
      </p:sp>
      <p:sp>
        <p:nvSpPr>
          <p:cNvPr id="5" name="Rectangle 4"/>
          <p:cNvSpPr/>
          <p:nvPr/>
        </p:nvSpPr>
        <p:spPr>
          <a:xfrm>
            <a:off x="0" y="1385764"/>
            <a:ext cx="7200900" cy="677108"/>
          </a:xfrm>
          <a:prstGeom prst="rect">
            <a:avLst/>
          </a:prstGeom>
        </p:spPr>
        <p:txBody>
          <a:bodyPr wrap="square">
            <a:spAutoFit/>
          </a:bodyPr>
          <a:lstStyle/>
          <a:p>
            <a:pPr lvl="0" algn="ctr" defTabSz="914400" fontAlgn="base">
              <a:spcBef>
                <a:spcPct val="0"/>
              </a:spcBef>
              <a:spcAft>
                <a:spcPct val="0"/>
              </a:spcAft>
            </a:pPr>
            <a:r>
              <a:rPr lang="fr-FR" sz="1800" i="1" dirty="0">
                <a:solidFill>
                  <a:schemeClr val="tx2"/>
                </a:solidFill>
                <a:latin typeface="Calibri" pitchFamily="34" charset="0"/>
                <a:ea typeface="Calibri" pitchFamily="34" charset="0"/>
                <a:cs typeface="Calibri" pitchFamily="34" charset="0"/>
              </a:rPr>
              <a:t>Merci de retourner le bulletin d’inscription </a:t>
            </a:r>
          </a:p>
          <a:p>
            <a:pPr lvl="0" algn="ctr" defTabSz="914400" fontAlgn="base">
              <a:spcBef>
                <a:spcPct val="0"/>
              </a:spcBef>
              <a:spcAft>
                <a:spcPct val="0"/>
              </a:spcAft>
            </a:pPr>
            <a:r>
              <a:rPr lang="fr-FR" sz="1800" i="1" dirty="0">
                <a:solidFill>
                  <a:schemeClr val="tx2"/>
                </a:solidFill>
                <a:latin typeface="Calibri" pitchFamily="34" charset="0"/>
                <a:ea typeface="Calibri" pitchFamily="34" charset="0"/>
                <a:cs typeface="Calibri" pitchFamily="34" charset="0"/>
              </a:rPr>
              <a:t>à </a:t>
            </a:r>
            <a:r>
              <a:rPr lang="fr-FR" sz="1800" i="1" u="sng" dirty="0">
                <a:solidFill>
                  <a:schemeClr val="tx2"/>
                </a:solidFill>
                <a:latin typeface="Calibri" pitchFamily="34" charset="0"/>
                <a:ea typeface="Calibri" pitchFamily="34" charset="0"/>
                <a:cs typeface="Calibri" pitchFamily="34" charset="0"/>
              </a:rPr>
              <a:t>Gaëlle </a:t>
            </a:r>
            <a:r>
              <a:rPr lang="fr-FR" sz="1800" i="1" u="sng" dirty="0" err="1">
                <a:solidFill>
                  <a:schemeClr val="tx2"/>
                </a:solidFill>
                <a:latin typeface="Calibri" pitchFamily="34" charset="0"/>
                <a:ea typeface="Calibri" pitchFamily="34" charset="0"/>
                <a:cs typeface="Calibri" pitchFamily="34" charset="0"/>
              </a:rPr>
              <a:t>Meziani</a:t>
            </a:r>
            <a:r>
              <a:rPr lang="fr-FR" sz="1800" i="1" u="sng" dirty="0">
                <a:solidFill>
                  <a:schemeClr val="tx2"/>
                </a:solidFill>
                <a:latin typeface="Calibri" pitchFamily="34" charset="0"/>
                <a:ea typeface="Calibri" pitchFamily="34" charset="0"/>
                <a:cs typeface="Calibri" pitchFamily="34" charset="0"/>
              </a:rPr>
              <a:t> </a:t>
            </a:r>
            <a:r>
              <a:rPr lang="fr-FR" sz="1800" i="1" u="sng" dirty="0">
                <a:solidFill>
                  <a:srgbClr val="0000FF"/>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/gaelle.</a:t>
            </a:r>
            <a:r>
              <a:rPr lang="fr-FR" sz="2000" i="1" u="sng" dirty="0">
                <a:solidFill>
                  <a:schemeClr val="tx2"/>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meziani</a:t>
            </a:r>
            <a:r>
              <a:rPr lang="fr-FR" sz="1800" i="1" u="sng" dirty="0">
                <a:solidFill>
                  <a:schemeClr val="tx2"/>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@mongre.org/</a:t>
            </a:r>
            <a:r>
              <a:rPr lang="fr-FR" sz="1800" i="1" u="sng" dirty="0">
                <a:solidFill>
                  <a:schemeClr val="tx2"/>
                </a:solidFill>
                <a:latin typeface="Calibri" pitchFamily="34" charset="0"/>
                <a:ea typeface="Calibri" pitchFamily="34" charset="0"/>
                <a:cs typeface="Calibri" pitchFamily="34" charset="0"/>
              </a:rPr>
              <a:t> Messagerie Ecole Directe </a:t>
            </a:r>
          </a:p>
        </p:txBody>
      </p:sp>
      <p:sp>
        <p:nvSpPr>
          <p:cNvPr id="11" name="Rectangle 10"/>
          <p:cNvSpPr/>
          <p:nvPr/>
        </p:nvSpPr>
        <p:spPr>
          <a:xfrm>
            <a:off x="6846" y="6333709"/>
            <a:ext cx="7187208" cy="3662541"/>
          </a:xfrm>
          <a:prstGeom prst="rect">
            <a:avLst/>
          </a:prstGeom>
        </p:spPr>
        <p:txBody>
          <a:bodyPr wrap="square">
            <a:spAutoFit/>
          </a:bodyPr>
          <a:lstStyle/>
          <a:p>
            <a:pPr algn="just" defTabSz="914400" eaLnBrk="0" fontAlgn="base" hangingPunct="0">
              <a:spcBef>
                <a:spcPct val="0"/>
              </a:spcBef>
              <a:spcAft>
                <a:spcPct val="0"/>
              </a:spcAft>
            </a:pPr>
            <a:r>
              <a:rPr lang="fr-FR" sz="2400" dirty="0">
                <a:solidFill>
                  <a:schemeClr val="tx2"/>
                </a:solidFill>
                <a:ea typeface="Calibri" pitchFamily="34" charset="0"/>
                <a:cs typeface="Calibri" pitchFamily="34" charset="0"/>
              </a:rPr>
              <a:t>Le solde sera prélevé en novembre 2025. </a:t>
            </a:r>
            <a:r>
              <a:rPr lang="fr-FR" sz="2400" dirty="0">
                <a:solidFill>
                  <a:schemeClr val="tx2"/>
                </a:solidFill>
              </a:rPr>
              <a:t>Toute interruption de la préparation en cours d’année ne donnera pas lieu à remboursement.</a:t>
            </a:r>
          </a:p>
          <a:p>
            <a:pPr lvl="0" algn="just" defTabSz="914400" eaLnBrk="0" fontAlgn="base" hangingPunct="0">
              <a:spcBef>
                <a:spcPct val="0"/>
              </a:spcBef>
              <a:spcAft>
                <a:spcPct val="0"/>
              </a:spcAft>
            </a:pPr>
            <a:endParaRPr lang="fr-FR" sz="2000" dirty="0">
              <a:solidFill>
                <a:schemeClr val="tx2"/>
              </a:solidFill>
              <a:ea typeface="Calibri" pitchFamily="34" charset="0"/>
              <a:cs typeface="Calibri" pitchFamily="34" charset="0"/>
            </a:endParaRPr>
          </a:p>
          <a:p>
            <a:pPr lvl="0" algn="just" defTabSz="914400" eaLnBrk="0" fontAlgn="base" hangingPunct="0">
              <a:spcBef>
                <a:spcPct val="0"/>
              </a:spcBef>
              <a:spcAft>
                <a:spcPct val="0"/>
              </a:spcAft>
            </a:pPr>
            <a:endParaRPr lang="fr-FR" sz="2000" dirty="0">
              <a:solidFill>
                <a:schemeClr val="tx2"/>
              </a:solidFill>
              <a:ea typeface="Calibri" pitchFamily="34" charset="0"/>
              <a:cs typeface="Calibri" pitchFamily="34" charset="0"/>
            </a:endParaRPr>
          </a:p>
          <a:p>
            <a:pPr algn="just" defTabSz="914400" eaLnBrk="0" fontAlgn="base" hangingPunct="0">
              <a:spcBef>
                <a:spcPct val="0"/>
              </a:spcBef>
              <a:spcAft>
                <a:spcPct val="0"/>
              </a:spcAft>
            </a:pPr>
            <a:r>
              <a:rPr lang="fr-FR" sz="2000" b="1" i="1" dirty="0">
                <a:solidFill>
                  <a:schemeClr val="tx2"/>
                </a:solidFill>
                <a:ea typeface="Calibri" pitchFamily="34" charset="0"/>
                <a:cs typeface="Times New Roman" pitchFamily="18" charset="0"/>
              </a:rPr>
              <a:t>L’élève inscrit s’engage à suivre l’intégralité des modules sur l’année. Un contrôle des présences sera effectuée à chaque séance.</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solidFill>
                <a:schemeClr val="tx2"/>
              </a:solidFill>
              <a:latin typeface="Arial" pitchFamily="34" charset="0"/>
              <a:cs typeface="Arial" pitchFamily="34" charset="0"/>
            </a:endParaRPr>
          </a:p>
          <a:p>
            <a:pPr lvl="0" algn="just" defTabSz="914400" eaLnBrk="0" fontAlgn="base" hangingPunct="0">
              <a:spcBef>
                <a:spcPct val="0"/>
              </a:spcBef>
              <a:spcAft>
                <a:spcPct val="0"/>
              </a:spcAft>
            </a:pPr>
            <a:endParaRPr lang="fr-FR" sz="2000" dirty="0">
              <a:solidFill>
                <a:schemeClr val="tx2"/>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2000" dirty="0">
                <a:solidFill>
                  <a:schemeClr val="tx2"/>
                </a:solidFill>
                <a:latin typeface="Calibri" pitchFamily="34" charset="0"/>
                <a:ea typeface="Calibri" pitchFamily="34" charset="0"/>
                <a:cs typeface="Calibri" pitchFamily="34" charset="0"/>
              </a:rPr>
              <a:t>Date :			 Signature des parents :</a:t>
            </a:r>
            <a:endParaRPr lang="fr-FR" sz="2000" dirty="0">
              <a:solidFill>
                <a:schemeClr val="tx2"/>
              </a:solidFill>
            </a:endParaRPr>
          </a:p>
        </p:txBody>
      </p:sp>
      <p:pic>
        <p:nvPicPr>
          <p:cNvPr id="7" name="Image 6">
            <a:extLst>
              <a:ext uri="{FF2B5EF4-FFF2-40B4-BE49-F238E27FC236}">
                <a16:creationId xmlns:a16="http://schemas.microsoft.com/office/drawing/2014/main" id="{4D775D68-F8C2-436F-AEA7-EFFBD174A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990" y="-254307"/>
            <a:ext cx="1641910" cy="1711463"/>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4255</TotalTime>
  <Words>815</Words>
  <Application>Microsoft Office PowerPoint</Application>
  <PresentationFormat>Personnalisé</PresentationFormat>
  <Paragraphs>121</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Berlin Sans FB</vt:lpstr>
      <vt:lpstr>Calibri</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caubourg</dc:creator>
  <cp:lastModifiedBy>Gaelle MEZIANI</cp:lastModifiedBy>
  <cp:revision>327</cp:revision>
  <cp:lastPrinted>2024-09-03T12:21:27Z</cp:lastPrinted>
  <dcterms:created xsi:type="dcterms:W3CDTF">2012-01-12T14:23:02Z</dcterms:created>
  <dcterms:modified xsi:type="dcterms:W3CDTF">2025-09-08T07:09:33Z</dcterms:modified>
</cp:coreProperties>
</file>