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65" r:id="rId4"/>
    <p:sldId id="257" r:id="rId5"/>
    <p:sldId id="263" r:id="rId6"/>
    <p:sldId id="258" r:id="rId7"/>
    <p:sldId id="261" r:id="rId8"/>
  </p:sldIdLst>
  <p:sldSz cx="7200900" cy="10080625"/>
  <p:notesSz cx="6888163" cy="10018713"/>
  <p:defaultTextStyle>
    <a:defPPr>
      <a:defRPr lang="fr-FR"/>
    </a:defPPr>
    <a:lvl1pPr marL="0" algn="l" defTabSz="463692" rtl="0" eaLnBrk="1" latinLnBrk="0" hangingPunct="1">
      <a:defRPr sz="900" kern="1200">
        <a:solidFill>
          <a:schemeClr val="tx1"/>
        </a:solidFill>
        <a:latin typeface="+mn-lt"/>
        <a:ea typeface="+mn-ea"/>
        <a:cs typeface="+mn-cs"/>
      </a:defRPr>
    </a:lvl1pPr>
    <a:lvl2pPr marL="231846" algn="l" defTabSz="463692" rtl="0" eaLnBrk="1" latinLnBrk="0" hangingPunct="1">
      <a:defRPr sz="900" kern="1200">
        <a:solidFill>
          <a:schemeClr val="tx1"/>
        </a:solidFill>
        <a:latin typeface="+mn-lt"/>
        <a:ea typeface="+mn-ea"/>
        <a:cs typeface="+mn-cs"/>
      </a:defRPr>
    </a:lvl2pPr>
    <a:lvl3pPr marL="463692" algn="l" defTabSz="463692" rtl="0" eaLnBrk="1" latinLnBrk="0" hangingPunct="1">
      <a:defRPr sz="900" kern="1200">
        <a:solidFill>
          <a:schemeClr val="tx1"/>
        </a:solidFill>
        <a:latin typeface="+mn-lt"/>
        <a:ea typeface="+mn-ea"/>
        <a:cs typeface="+mn-cs"/>
      </a:defRPr>
    </a:lvl3pPr>
    <a:lvl4pPr marL="695538" algn="l" defTabSz="463692" rtl="0" eaLnBrk="1" latinLnBrk="0" hangingPunct="1">
      <a:defRPr sz="900" kern="1200">
        <a:solidFill>
          <a:schemeClr val="tx1"/>
        </a:solidFill>
        <a:latin typeface="+mn-lt"/>
        <a:ea typeface="+mn-ea"/>
        <a:cs typeface="+mn-cs"/>
      </a:defRPr>
    </a:lvl4pPr>
    <a:lvl5pPr marL="927384" algn="l" defTabSz="463692" rtl="0" eaLnBrk="1" latinLnBrk="0" hangingPunct="1">
      <a:defRPr sz="900" kern="1200">
        <a:solidFill>
          <a:schemeClr val="tx1"/>
        </a:solidFill>
        <a:latin typeface="+mn-lt"/>
        <a:ea typeface="+mn-ea"/>
        <a:cs typeface="+mn-cs"/>
      </a:defRPr>
    </a:lvl5pPr>
    <a:lvl6pPr marL="1159231" algn="l" defTabSz="463692" rtl="0" eaLnBrk="1" latinLnBrk="0" hangingPunct="1">
      <a:defRPr sz="900" kern="1200">
        <a:solidFill>
          <a:schemeClr val="tx1"/>
        </a:solidFill>
        <a:latin typeface="+mn-lt"/>
        <a:ea typeface="+mn-ea"/>
        <a:cs typeface="+mn-cs"/>
      </a:defRPr>
    </a:lvl6pPr>
    <a:lvl7pPr marL="1391077" algn="l" defTabSz="463692" rtl="0" eaLnBrk="1" latinLnBrk="0" hangingPunct="1">
      <a:defRPr sz="900" kern="1200">
        <a:solidFill>
          <a:schemeClr val="tx1"/>
        </a:solidFill>
        <a:latin typeface="+mn-lt"/>
        <a:ea typeface="+mn-ea"/>
        <a:cs typeface="+mn-cs"/>
      </a:defRPr>
    </a:lvl7pPr>
    <a:lvl8pPr marL="1622923" algn="l" defTabSz="463692" rtl="0" eaLnBrk="1" latinLnBrk="0" hangingPunct="1">
      <a:defRPr sz="900" kern="1200">
        <a:solidFill>
          <a:schemeClr val="tx1"/>
        </a:solidFill>
        <a:latin typeface="+mn-lt"/>
        <a:ea typeface="+mn-ea"/>
        <a:cs typeface="+mn-cs"/>
      </a:defRPr>
    </a:lvl8pPr>
    <a:lvl9pPr marL="1854769" algn="l" defTabSz="463692"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75">
          <p15:clr>
            <a:srgbClr val="A4A3A4"/>
          </p15:clr>
        </p15:guide>
        <p15:guide id="2" pos="22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075" autoAdjust="0"/>
  </p:normalViewPr>
  <p:slideViewPr>
    <p:cSldViewPr>
      <p:cViewPr varScale="1">
        <p:scale>
          <a:sx n="52" d="100"/>
          <a:sy n="52" d="100"/>
        </p:scale>
        <p:origin x="1924" y="108"/>
      </p:cViewPr>
      <p:guideLst>
        <p:guide orient="horz" pos="3175"/>
        <p:guide pos="226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elle MEZIANI" userId="4a9c0d8f-02e5-42b0-9474-60a8bd902bb1" providerId="ADAL" clId="{6A13739C-26D4-4124-8E3D-B2B09121795F}"/>
    <pc:docChg chg="custSel modSld">
      <pc:chgData name="Gaelle MEZIANI" userId="4a9c0d8f-02e5-42b0-9474-60a8bd902bb1" providerId="ADAL" clId="{6A13739C-26D4-4124-8E3D-B2B09121795F}" dt="2025-09-23T08:53:36.900" v="225" actId="1076"/>
      <pc:docMkLst>
        <pc:docMk/>
      </pc:docMkLst>
      <pc:sldChg chg="addSp delSp modSp mod">
        <pc:chgData name="Gaelle MEZIANI" userId="4a9c0d8f-02e5-42b0-9474-60a8bd902bb1" providerId="ADAL" clId="{6A13739C-26D4-4124-8E3D-B2B09121795F}" dt="2025-09-01T07:13:39.641" v="16" actId="1076"/>
        <pc:sldMkLst>
          <pc:docMk/>
          <pc:sldMk cId="0" sldId="256"/>
        </pc:sldMkLst>
        <pc:picChg chg="add mod">
          <ac:chgData name="Gaelle MEZIANI" userId="4a9c0d8f-02e5-42b0-9474-60a8bd902bb1" providerId="ADAL" clId="{6A13739C-26D4-4124-8E3D-B2B09121795F}" dt="2025-09-01T07:13:39.641" v="16" actId="1076"/>
          <ac:picMkLst>
            <pc:docMk/>
            <pc:sldMk cId="0" sldId="256"/>
            <ac:picMk id="3" creationId="{C9880C6A-E1AB-4372-950B-F7B8711A709D}"/>
          </ac:picMkLst>
        </pc:picChg>
        <pc:picChg chg="del">
          <ac:chgData name="Gaelle MEZIANI" userId="4a9c0d8f-02e5-42b0-9474-60a8bd902bb1" providerId="ADAL" clId="{6A13739C-26D4-4124-8E3D-B2B09121795F}" dt="2025-09-01T07:10:28.310" v="4" actId="478"/>
          <ac:picMkLst>
            <pc:docMk/>
            <pc:sldMk cId="0" sldId="256"/>
            <ac:picMk id="5" creationId="{00000000-0000-0000-0000-000000000000}"/>
          </ac:picMkLst>
        </pc:picChg>
      </pc:sldChg>
      <pc:sldChg chg="modSp mod">
        <pc:chgData name="Gaelle MEZIANI" userId="4a9c0d8f-02e5-42b0-9474-60a8bd902bb1" providerId="ADAL" clId="{6A13739C-26D4-4124-8E3D-B2B09121795F}" dt="2025-09-08T06:56:38.746" v="105" actId="14100"/>
        <pc:sldMkLst>
          <pc:docMk/>
          <pc:sldMk cId="0" sldId="258"/>
        </pc:sldMkLst>
        <pc:graphicFrameChg chg="modGraphic">
          <ac:chgData name="Gaelle MEZIANI" userId="4a9c0d8f-02e5-42b0-9474-60a8bd902bb1" providerId="ADAL" clId="{6A13739C-26D4-4124-8E3D-B2B09121795F}" dt="2025-09-08T06:56:38.746" v="105" actId="14100"/>
          <ac:graphicFrameMkLst>
            <pc:docMk/>
            <pc:sldMk cId="0" sldId="258"/>
            <ac:graphicFrameMk id="4" creationId="{DFF98108-5BD2-4205-A4F5-B90951C8C7FB}"/>
          </ac:graphicFrameMkLst>
        </pc:graphicFrameChg>
      </pc:sldChg>
      <pc:sldChg chg="addSp delSp modSp mod">
        <pc:chgData name="Gaelle MEZIANI" userId="4a9c0d8f-02e5-42b0-9474-60a8bd902bb1" providerId="ADAL" clId="{6A13739C-26D4-4124-8E3D-B2B09121795F}" dt="2025-09-23T08:53:36.900" v="225" actId="1076"/>
        <pc:sldMkLst>
          <pc:docMk/>
          <pc:sldMk cId="0" sldId="261"/>
        </pc:sldMkLst>
        <pc:picChg chg="del">
          <ac:chgData name="Gaelle MEZIANI" userId="4a9c0d8f-02e5-42b0-9474-60a8bd902bb1" providerId="ADAL" clId="{6A13739C-26D4-4124-8E3D-B2B09121795F}" dt="2025-09-01T07:11:09.351" v="8" actId="478"/>
          <ac:picMkLst>
            <pc:docMk/>
            <pc:sldMk cId="0" sldId="261"/>
            <ac:picMk id="3" creationId="{00000000-0000-0000-0000-000000000000}"/>
          </ac:picMkLst>
        </pc:picChg>
        <pc:picChg chg="add mod">
          <ac:chgData name="Gaelle MEZIANI" userId="4a9c0d8f-02e5-42b0-9474-60a8bd902bb1" providerId="ADAL" clId="{6A13739C-26D4-4124-8E3D-B2B09121795F}" dt="2025-09-23T08:53:36.900" v="225" actId="1076"/>
          <ac:picMkLst>
            <pc:docMk/>
            <pc:sldMk cId="0" sldId="261"/>
            <ac:picMk id="7" creationId="{2C6FDB5A-8E0B-4978-9236-087BE9B05BEE}"/>
          </ac:picMkLst>
        </pc:picChg>
      </pc:sldChg>
      <pc:sldChg chg="addSp delSp modSp mod">
        <pc:chgData name="Gaelle MEZIANI" userId="4a9c0d8f-02e5-42b0-9474-60a8bd902bb1" providerId="ADAL" clId="{6A13739C-26D4-4124-8E3D-B2B09121795F}" dt="2025-09-01T07:10:22.389" v="3" actId="1076"/>
        <pc:sldMkLst>
          <pc:docMk/>
          <pc:sldMk cId="0" sldId="262"/>
        </pc:sldMkLst>
        <pc:picChg chg="add mod">
          <ac:chgData name="Gaelle MEZIANI" userId="4a9c0d8f-02e5-42b0-9474-60a8bd902bb1" providerId="ADAL" clId="{6A13739C-26D4-4124-8E3D-B2B09121795F}" dt="2025-09-01T07:10:22.389" v="3" actId="1076"/>
          <ac:picMkLst>
            <pc:docMk/>
            <pc:sldMk cId="0" sldId="262"/>
            <ac:picMk id="3" creationId="{44BF7A61-F03E-40BD-ADF3-AFAE72A2D6D4}"/>
          </ac:picMkLst>
        </pc:picChg>
        <pc:picChg chg="del">
          <ac:chgData name="Gaelle MEZIANI" userId="4a9c0d8f-02e5-42b0-9474-60a8bd902bb1" providerId="ADAL" clId="{6A13739C-26D4-4124-8E3D-B2B09121795F}" dt="2025-09-01T07:09:57.768" v="1" actId="478"/>
          <ac:picMkLst>
            <pc:docMk/>
            <pc:sldMk cId="0" sldId="262"/>
            <ac:picMk id="6" creationId="{00000000-0000-0000-0000-000000000000}"/>
          </ac:picMkLst>
        </pc:picChg>
      </pc:sldChg>
      <pc:sldChg chg="modSp mod">
        <pc:chgData name="Gaelle MEZIANI" userId="4a9c0d8f-02e5-42b0-9474-60a8bd902bb1" providerId="ADAL" clId="{6A13739C-26D4-4124-8E3D-B2B09121795F}" dt="2025-09-10T08:49:15.890" v="224" actId="14100"/>
        <pc:sldMkLst>
          <pc:docMk/>
          <pc:sldMk cId="0" sldId="263"/>
        </pc:sldMkLst>
        <pc:spChg chg="mod">
          <ac:chgData name="Gaelle MEZIANI" userId="4a9c0d8f-02e5-42b0-9474-60a8bd902bb1" providerId="ADAL" clId="{6A13739C-26D4-4124-8E3D-B2B09121795F}" dt="2025-09-10T08:49:15.890" v="224" actId="14100"/>
          <ac:spMkLst>
            <pc:docMk/>
            <pc:sldMk cId="0" sldId="263"/>
            <ac:spMk id="2" creationId="{00000000-0000-0000-0000-000000000000}"/>
          </ac:spMkLst>
        </pc:spChg>
        <pc:graphicFrameChg chg="mod modGraphic">
          <ac:chgData name="Gaelle MEZIANI" userId="4a9c0d8f-02e5-42b0-9474-60a8bd902bb1" providerId="ADAL" clId="{6A13739C-26D4-4124-8E3D-B2B09121795F}" dt="2025-09-08T14:02:37.587" v="222" actId="20577"/>
          <ac:graphicFrameMkLst>
            <pc:docMk/>
            <pc:sldMk cId="0" sldId="263"/>
            <ac:graphicFrameMk id="3" creationId="{84E76732-634E-4E01-BC25-7975F18FB255}"/>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40068" y="3131530"/>
            <a:ext cx="6120765" cy="2160800"/>
          </a:xfrm>
        </p:spPr>
        <p:txBody>
          <a:bodyPr/>
          <a:lstStyle/>
          <a:p>
            <a:r>
              <a:rPr lang="fr-FR"/>
              <a:t>Cliquez pour modifier le style du titre</a:t>
            </a:r>
          </a:p>
        </p:txBody>
      </p:sp>
      <p:sp>
        <p:nvSpPr>
          <p:cNvPr id="3" name="Sous-titre 2"/>
          <p:cNvSpPr>
            <a:spLocks noGrp="1"/>
          </p:cNvSpPr>
          <p:nvPr>
            <p:ph type="subTitle" idx="1"/>
          </p:nvPr>
        </p:nvSpPr>
        <p:spPr>
          <a:xfrm>
            <a:off x="1080135" y="5712354"/>
            <a:ext cx="5040630" cy="2576160"/>
          </a:xfrm>
        </p:spPr>
        <p:txBody>
          <a:bodyPr/>
          <a:lstStyle>
            <a:lvl1pPr marL="0" indent="0" algn="ctr">
              <a:buNone/>
              <a:defRPr>
                <a:solidFill>
                  <a:schemeClr val="tx1">
                    <a:tint val="75000"/>
                  </a:schemeClr>
                </a:solidFill>
              </a:defRPr>
            </a:lvl1pPr>
            <a:lvl2pPr marL="231846" indent="0" algn="ctr">
              <a:buNone/>
              <a:defRPr>
                <a:solidFill>
                  <a:schemeClr val="tx1">
                    <a:tint val="75000"/>
                  </a:schemeClr>
                </a:solidFill>
              </a:defRPr>
            </a:lvl2pPr>
            <a:lvl3pPr marL="463692" indent="0" algn="ctr">
              <a:buNone/>
              <a:defRPr>
                <a:solidFill>
                  <a:schemeClr val="tx1">
                    <a:tint val="75000"/>
                  </a:schemeClr>
                </a:solidFill>
              </a:defRPr>
            </a:lvl3pPr>
            <a:lvl4pPr marL="695538" indent="0" algn="ctr">
              <a:buNone/>
              <a:defRPr>
                <a:solidFill>
                  <a:schemeClr val="tx1">
                    <a:tint val="75000"/>
                  </a:schemeClr>
                </a:solidFill>
              </a:defRPr>
            </a:lvl4pPr>
            <a:lvl5pPr marL="927384" indent="0" algn="ctr">
              <a:buNone/>
              <a:defRPr>
                <a:solidFill>
                  <a:schemeClr val="tx1">
                    <a:tint val="75000"/>
                  </a:schemeClr>
                </a:solidFill>
              </a:defRPr>
            </a:lvl5pPr>
            <a:lvl6pPr marL="1159231" indent="0" algn="ctr">
              <a:buNone/>
              <a:defRPr>
                <a:solidFill>
                  <a:schemeClr val="tx1">
                    <a:tint val="75000"/>
                  </a:schemeClr>
                </a:solidFill>
              </a:defRPr>
            </a:lvl6pPr>
            <a:lvl7pPr marL="1391077" indent="0" algn="ctr">
              <a:buNone/>
              <a:defRPr>
                <a:solidFill>
                  <a:schemeClr val="tx1">
                    <a:tint val="75000"/>
                  </a:schemeClr>
                </a:solidFill>
              </a:defRPr>
            </a:lvl7pPr>
            <a:lvl8pPr marL="1622923" indent="0" algn="ctr">
              <a:buNone/>
              <a:defRPr>
                <a:solidFill>
                  <a:schemeClr val="tx1">
                    <a:tint val="75000"/>
                  </a:schemeClr>
                </a:solidFill>
              </a:defRPr>
            </a:lvl8pPr>
            <a:lvl9pPr marL="1854769"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7CB28BCD-AFB3-49D9-8F1D-70117E8E5D62}" type="datetimeFigureOut">
              <a:rPr lang="fr-FR" smtClean="0"/>
              <a:pPr/>
              <a:t>23/09/2025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CB28BCD-AFB3-49D9-8F1D-70117E8E5D62}" type="datetimeFigureOut">
              <a:rPr lang="fr-FR" smtClean="0"/>
              <a:pPr/>
              <a:t>23/09/2025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5220653" y="403696"/>
            <a:ext cx="1620203" cy="86012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360045" y="403696"/>
            <a:ext cx="4740592" cy="8601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CB28BCD-AFB3-49D9-8F1D-70117E8E5D62}" type="datetimeFigureOut">
              <a:rPr lang="fr-FR" smtClean="0"/>
              <a:pPr/>
              <a:t>23/09/2025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CB28BCD-AFB3-49D9-8F1D-70117E8E5D62}" type="datetimeFigureOut">
              <a:rPr lang="fr-FR" smtClean="0"/>
              <a:pPr/>
              <a:t>23/09/2025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68820" y="6477737"/>
            <a:ext cx="6120765" cy="2002124"/>
          </a:xfrm>
        </p:spPr>
        <p:txBody>
          <a:bodyPr anchor="t"/>
          <a:lstStyle>
            <a:lvl1pPr algn="l">
              <a:defRPr sz="2000" b="1" cap="all"/>
            </a:lvl1pPr>
          </a:lstStyle>
          <a:p>
            <a:r>
              <a:rPr lang="fr-FR"/>
              <a:t>Cliquez pour modifier le style du titre</a:t>
            </a:r>
          </a:p>
        </p:txBody>
      </p:sp>
      <p:sp>
        <p:nvSpPr>
          <p:cNvPr id="3" name="Espace réservé du texte 2"/>
          <p:cNvSpPr>
            <a:spLocks noGrp="1"/>
          </p:cNvSpPr>
          <p:nvPr>
            <p:ph type="body" idx="1"/>
          </p:nvPr>
        </p:nvSpPr>
        <p:spPr>
          <a:xfrm>
            <a:off x="568820" y="4272601"/>
            <a:ext cx="6120765" cy="2205135"/>
          </a:xfrm>
        </p:spPr>
        <p:txBody>
          <a:bodyPr anchor="b"/>
          <a:lstStyle>
            <a:lvl1pPr marL="0" indent="0">
              <a:buNone/>
              <a:defRPr sz="1000">
                <a:solidFill>
                  <a:schemeClr val="tx1">
                    <a:tint val="75000"/>
                  </a:schemeClr>
                </a:solidFill>
              </a:defRPr>
            </a:lvl1pPr>
            <a:lvl2pPr marL="231846" indent="0">
              <a:buNone/>
              <a:defRPr sz="900">
                <a:solidFill>
                  <a:schemeClr val="tx1">
                    <a:tint val="75000"/>
                  </a:schemeClr>
                </a:solidFill>
              </a:defRPr>
            </a:lvl2pPr>
            <a:lvl3pPr marL="463692" indent="0">
              <a:buNone/>
              <a:defRPr sz="800">
                <a:solidFill>
                  <a:schemeClr val="tx1">
                    <a:tint val="75000"/>
                  </a:schemeClr>
                </a:solidFill>
              </a:defRPr>
            </a:lvl3pPr>
            <a:lvl4pPr marL="695538" indent="0">
              <a:buNone/>
              <a:defRPr sz="700">
                <a:solidFill>
                  <a:schemeClr val="tx1">
                    <a:tint val="75000"/>
                  </a:schemeClr>
                </a:solidFill>
              </a:defRPr>
            </a:lvl4pPr>
            <a:lvl5pPr marL="927384" indent="0">
              <a:buNone/>
              <a:defRPr sz="700">
                <a:solidFill>
                  <a:schemeClr val="tx1">
                    <a:tint val="75000"/>
                  </a:schemeClr>
                </a:solidFill>
              </a:defRPr>
            </a:lvl5pPr>
            <a:lvl6pPr marL="1159231" indent="0">
              <a:buNone/>
              <a:defRPr sz="700">
                <a:solidFill>
                  <a:schemeClr val="tx1">
                    <a:tint val="75000"/>
                  </a:schemeClr>
                </a:solidFill>
              </a:defRPr>
            </a:lvl6pPr>
            <a:lvl7pPr marL="1391077" indent="0">
              <a:buNone/>
              <a:defRPr sz="700">
                <a:solidFill>
                  <a:schemeClr val="tx1">
                    <a:tint val="75000"/>
                  </a:schemeClr>
                </a:solidFill>
              </a:defRPr>
            </a:lvl7pPr>
            <a:lvl8pPr marL="1622923" indent="0">
              <a:buNone/>
              <a:defRPr sz="700">
                <a:solidFill>
                  <a:schemeClr val="tx1">
                    <a:tint val="75000"/>
                  </a:schemeClr>
                </a:solidFill>
              </a:defRPr>
            </a:lvl8pPr>
            <a:lvl9pPr marL="1854769" indent="0">
              <a:buNone/>
              <a:defRPr sz="7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7CB28BCD-AFB3-49D9-8F1D-70117E8E5D62}" type="datetimeFigureOut">
              <a:rPr lang="fr-FR" smtClean="0"/>
              <a:pPr/>
              <a:t>23/09/2025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360045" y="2352149"/>
            <a:ext cx="3180397" cy="6652746"/>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660458" y="2352149"/>
            <a:ext cx="3180397" cy="6652746"/>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CB28BCD-AFB3-49D9-8F1D-70117E8E5D62}" type="datetimeFigureOut">
              <a:rPr lang="fr-FR" smtClean="0"/>
              <a:pPr/>
              <a:t>23/09/2025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360049" y="2256473"/>
            <a:ext cx="3181650" cy="940391"/>
          </a:xfrm>
        </p:spPr>
        <p:txBody>
          <a:bodyPr anchor="b"/>
          <a:lstStyle>
            <a:lvl1pPr marL="0" indent="0">
              <a:buNone/>
              <a:defRPr sz="1200" b="1"/>
            </a:lvl1pPr>
            <a:lvl2pPr marL="231846" indent="0">
              <a:buNone/>
              <a:defRPr sz="1000" b="1"/>
            </a:lvl2pPr>
            <a:lvl3pPr marL="463692" indent="0">
              <a:buNone/>
              <a:defRPr sz="900" b="1"/>
            </a:lvl3pPr>
            <a:lvl4pPr marL="695538" indent="0">
              <a:buNone/>
              <a:defRPr sz="800" b="1"/>
            </a:lvl4pPr>
            <a:lvl5pPr marL="927384" indent="0">
              <a:buNone/>
              <a:defRPr sz="800" b="1"/>
            </a:lvl5pPr>
            <a:lvl6pPr marL="1159231" indent="0">
              <a:buNone/>
              <a:defRPr sz="800" b="1"/>
            </a:lvl6pPr>
            <a:lvl7pPr marL="1391077" indent="0">
              <a:buNone/>
              <a:defRPr sz="800" b="1"/>
            </a:lvl7pPr>
            <a:lvl8pPr marL="1622923" indent="0">
              <a:buNone/>
              <a:defRPr sz="800" b="1"/>
            </a:lvl8pPr>
            <a:lvl9pPr marL="1854769" indent="0">
              <a:buNone/>
              <a:defRPr sz="800" b="1"/>
            </a:lvl9pPr>
          </a:lstStyle>
          <a:p>
            <a:pPr lvl="0"/>
            <a:r>
              <a:rPr lang="fr-FR"/>
              <a:t>Cliquez pour modifier les styles du texte du masque</a:t>
            </a:r>
          </a:p>
        </p:txBody>
      </p:sp>
      <p:sp>
        <p:nvSpPr>
          <p:cNvPr id="4" name="Espace réservé du contenu 3"/>
          <p:cNvSpPr>
            <a:spLocks noGrp="1"/>
          </p:cNvSpPr>
          <p:nvPr>
            <p:ph sz="half" idx="2"/>
          </p:nvPr>
        </p:nvSpPr>
        <p:spPr>
          <a:xfrm>
            <a:off x="360049" y="3196865"/>
            <a:ext cx="3181650" cy="5808027"/>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657965" y="2256473"/>
            <a:ext cx="3182894" cy="940391"/>
          </a:xfrm>
        </p:spPr>
        <p:txBody>
          <a:bodyPr anchor="b"/>
          <a:lstStyle>
            <a:lvl1pPr marL="0" indent="0">
              <a:buNone/>
              <a:defRPr sz="1200" b="1"/>
            </a:lvl1pPr>
            <a:lvl2pPr marL="231846" indent="0">
              <a:buNone/>
              <a:defRPr sz="1000" b="1"/>
            </a:lvl2pPr>
            <a:lvl3pPr marL="463692" indent="0">
              <a:buNone/>
              <a:defRPr sz="900" b="1"/>
            </a:lvl3pPr>
            <a:lvl4pPr marL="695538" indent="0">
              <a:buNone/>
              <a:defRPr sz="800" b="1"/>
            </a:lvl4pPr>
            <a:lvl5pPr marL="927384" indent="0">
              <a:buNone/>
              <a:defRPr sz="800" b="1"/>
            </a:lvl5pPr>
            <a:lvl6pPr marL="1159231" indent="0">
              <a:buNone/>
              <a:defRPr sz="800" b="1"/>
            </a:lvl6pPr>
            <a:lvl7pPr marL="1391077" indent="0">
              <a:buNone/>
              <a:defRPr sz="800" b="1"/>
            </a:lvl7pPr>
            <a:lvl8pPr marL="1622923" indent="0">
              <a:buNone/>
              <a:defRPr sz="800" b="1"/>
            </a:lvl8pPr>
            <a:lvl9pPr marL="1854769" indent="0">
              <a:buNone/>
              <a:defRPr sz="800" b="1"/>
            </a:lvl9pPr>
          </a:lstStyle>
          <a:p>
            <a:pPr lvl="0"/>
            <a:r>
              <a:rPr lang="fr-FR"/>
              <a:t>Cliquez pour modifier les styles du texte du masque</a:t>
            </a:r>
          </a:p>
        </p:txBody>
      </p:sp>
      <p:sp>
        <p:nvSpPr>
          <p:cNvPr id="6" name="Espace réservé du contenu 5"/>
          <p:cNvSpPr>
            <a:spLocks noGrp="1"/>
          </p:cNvSpPr>
          <p:nvPr>
            <p:ph sz="quarter" idx="4"/>
          </p:nvPr>
        </p:nvSpPr>
        <p:spPr>
          <a:xfrm>
            <a:off x="3657965" y="3196865"/>
            <a:ext cx="3182894" cy="5808027"/>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CB28BCD-AFB3-49D9-8F1D-70117E8E5D62}" type="datetimeFigureOut">
              <a:rPr lang="fr-FR" smtClean="0"/>
              <a:pPr/>
              <a:t>23/09/2025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7CB28BCD-AFB3-49D9-8F1D-70117E8E5D62}" type="datetimeFigureOut">
              <a:rPr lang="fr-FR" smtClean="0"/>
              <a:pPr/>
              <a:t>23/09/2025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CB28BCD-AFB3-49D9-8F1D-70117E8E5D62}" type="datetimeFigureOut">
              <a:rPr lang="fr-FR" smtClean="0"/>
              <a:pPr/>
              <a:t>23/09/2025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60050" y="401361"/>
            <a:ext cx="2369044" cy="1708107"/>
          </a:xfrm>
        </p:spPr>
        <p:txBody>
          <a:bodyPr anchor="b"/>
          <a:lstStyle>
            <a:lvl1pPr algn="l">
              <a:defRPr sz="1000" b="1"/>
            </a:lvl1pPr>
          </a:lstStyle>
          <a:p>
            <a:r>
              <a:rPr lang="fr-FR"/>
              <a:t>Cliquez pour modifier le style du titre</a:t>
            </a:r>
          </a:p>
        </p:txBody>
      </p:sp>
      <p:sp>
        <p:nvSpPr>
          <p:cNvPr id="3" name="Espace réservé du contenu 2"/>
          <p:cNvSpPr>
            <a:spLocks noGrp="1"/>
          </p:cNvSpPr>
          <p:nvPr>
            <p:ph idx="1"/>
          </p:nvPr>
        </p:nvSpPr>
        <p:spPr>
          <a:xfrm>
            <a:off x="2815356" y="401361"/>
            <a:ext cx="4025503" cy="860353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60050" y="2109466"/>
            <a:ext cx="2369044" cy="6895428"/>
          </a:xfrm>
        </p:spPr>
        <p:txBody>
          <a:bodyPr/>
          <a:lstStyle>
            <a:lvl1pPr marL="0" indent="0">
              <a:buNone/>
              <a:defRPr sz="700"/>
            </a:lvl1pPr>
            <a:lvl2pPr marL="231846" indent="0">
              <a:buNone/>
              <a:defRPr sz="600"/>
            </a:lvl2pPr>
            <a:lvl3pPr marL="463692" indent="0">
              <a:buNone/>
              <a:defRPr sz="500"/>
            </a:lvl3pPr>
            <a:lvl4pPr marL="695538" indent="0">
              <a:buNone/>
              <a:defRPr sz="500"/>
            </a:lvl4pPr>
            <a:lvl5pPr marL="927384" indent="0">
              <a:buNone/>
              <a:defRPr sz="500"/>
            </a:lvl5pPr>
            <a:lvl6pPr marL="1159231" indent="0">
              <a:buNone/>
              <a:defRPr sz="500"/>
            </a:lvl6pPr>
            <a:lvl7pPr marL="1391077" indent="0">
              <a:buNone/>
              <a:defRPr sz="500"/>
            </a:lvl7pPr>
            <a:lvl8pPr marL="1622923" indent="0">
              <a:buNone/>
              <a:defRPr sz="500"/>
            </a:lvl8pPr>
            <a:lvl9pPr marL="1854769" indent="0">
              <a:buNone/>
              <a:defRPr sz="5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CB28BCD-AFB3-49D9-8F1D-70117E8E5D62}" type="datetimeFigureOut">
              <a:rPr lang="fr-FR" smtClean="0"/>
              <a:pPr/>
              <a:t>23/09/2025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11429" y="7056439"/>
            <a:ext cx="4320540" cy="833053"/>
          </a:xfrm>
        </p:spPr>
        <p:txBody>
          <a:bodyPr anchor="b"/>
          <a:lstStyle>
            <a:lvl1pPr algn="l">
              <a:defRPr sz="1000" b="1"/>
            </a:lvl1pPr>
          </a:lstStyle>
          <a:p>
            <a:r>
              <a:rPr lang="fr-FR"/>
              <a:t>Cliquez pour modifier le style du titre</a:t>
            </a:r>
          </a:p>
        </p:txBody>
      </p:sp>
      <p:sp>
        <p:nvSpPr>
          <p:cNvPr id="3" name="Espace réservé pour une image  2"/>
          <p:cNvSpPr>
            <a:spLocks noGrp="1"/>
          </p:cNvSpPr>
          <p:nvPr>
            <p:ph type="pic" idx="1"/>
          </p:nvPr>
        </p:nvSpPr>
        <p:spPr>
          <a:xfrm>
            <a:off x="1411429" y="900721"/>
            <a:ext cx="4320540" cy="6048375"/>
          </a:xfrm>
        </p:spPr>
        <p:txBody>
          <a:bodyPr/>
          <a:lstStyle>
            <a:lvl1pPr marL="0" indent="0">
              <a:buNone/>
              <a:defRPr sz="1600"/>
            </a:lvl1pPr>
            <a:lvl2pPr marL="231846" indent="0">
              <a:buNone/>
              <a:defRPr sz="1400"/>
            </a:lvl2pPr>
            <a:lvl3pPr marL="463692" indent="0">
              <a:buNone/>
              <a:defRPr sz="1200"/>
            </a:lvl3pPr>
            <a:lvl4pPr marL="695538" indent="0">
              <a:buNone/>
              <a:defRPr sz="1000"/>
            </a:lvl4pPr>
            <a:lvl5pPr marL="927384" indent="0">
              <a:buNone/>
              <a:defRPr sz="1000"/>
            </a:lvl5pPr>
            <a:lvl6pPr marL="1159231" indent="0">
              <a:buNone/>
              <a:defRPr sz="1000"/>
            </a:lvl6pPr>
            <a:lvl7pPr marL="1391077" indent="0">
              <a:buNone/>
              <a:defRPr sz="1000"/>
            </a:lvl7pPr>
            <a:lvl8pPr marL="1622923" indent="0">
              <a:buNone/>
              <a:defRPr sz="1000"/>
            </a:lvl8pPr>
            <a:lvl9pPr marL="1854769" indent="0">
              <a:buNone/>
              <a:defRPr sz="1000"/>
            </a:lvl9pPr>
          </a:lstStyle>
          <a:p>
            <a:endParaRPr lang="fr-FR"/>
          </a:p>
        </p:txBody>
      </p:sp>
      <p:sp>
        <p:nvSpPr>
          <p:cNvPr id="4" name="Espace réservé du texte 3"/>
          <p:cNvSpPr>
            <a:spLocks noGrp="1"/>
          </p:cNvSpPr>
          <p:nvPr>
            <p:ph type="body" sz="half" idx="2"/>
          </p:nvPr>
        </p:nvSpPr>
        <p:spPr>
          <a:xfrm>
            <a:off x="1411429" y="7889492"/>
            <a:ext cx="4320540" cy="1183072"/>
          </a:xfrm>
        </p:spPr>
        <p:txBody>
          <a:bodyPr/>
          <a:lstStyle>
            <a:lvl1pPr marL="0" indent="0">
              <a:buNone/>
              <a:defRPr sz="700"/>
            </a:lvl1pPr>
            <a:lvl2pPr marL="231846" indent="0">
              <a:buNone/>
              <a:defRPr sz="600"/>
            </a:lvl2pPr>
            <a:lvl3pPr marL="463692" indent="0">
              <a:buNone/>
              <a:defRPr sz="500"/>
            </a:lvl3pPr>
            <a:lvl4pPr marL="695538" indent="0">
              <a:buNone/>
              <a:defRPr sz="500"/>
            </a:lvl4pPr>
            <a:lvl5pPr marL="927384" indent="0">
              <a:buNone/>
              <a:defRPr sz="500"/>
            </a:lvl5pPr>
            <a:lvl6pPr marL="1159231" indent="0">
              <a:buNone/>
              <a:defRPr sz="500"/>
            </a:lvl6pPr>
            <a:lvl7pPr marL="1391077" indent="0">
              <a:buNone/>
              <a:defRPr sz="500"/>
            </a:lvl7pPr>
            <a:lvl8pPr marL="1622923" indent="0">
              <a:buNone/>
              <a:defRPr sz="500"/>
            </a:lvl8pPr>
            <a:lvl9pPr marL="1854769" indent="0">
              <a:buNone/>
              <a:defRPr sz="5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CB28BCD-AFB3-49D9-8F1D-70117E8E5D62}" type="datetimeFigureOut">
              <a:rPr lang="fr-FR" smtClean="0"/>
              <a:pPr/>
              <a:t>23/09/2025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C89E200-4565-40F1-A8C7-8EBF7B55326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60045" y="403693"/>
            <a:ext cx="6480810" cy="1680104"/>
          </a:xfrm>
          <a:prstGeom prst="rect">
            <a:avLst/>
          </a:prstGeom>
        </p:spPr>
        <p:txBody>
          <a:bodyPr vert="horz" lIns="46369" tIns="23185" rIns="46369" bIns="23185" rtlCol="0" anchor="ctr">
            <a:normAutofit/>
          </a:bodyPr>
          <a:lstStyle/>
          <a:p>
            <a:r>
              <a:rPr lang="fr-FR"/>
              <a:t>Cliquez pour modifier le style du titre</a:t>
            </a:r>
          </a:p>
        </p:txBody>
      </p:sp>
      <p:sp>
        <p:nvSpPr>
          <p:cNvPr id="3" name="Espace réservé du texte 2"/>
          <p:cNvSpPr>
            <a:spLocks noGrp="1"/>
          </p:cNvSpPr>
          <p:nvPr>
            <p:ph type="body" idx="1"/>
          </p:nvPr>
        </p:nvSpPr>
        <p:spPr>
          <a:xfrm>
            <a:off x="360045" y="2352149"/>
            <a:ext cx="6480810" cy="6652746"/>
          </a:xfrm>
          <a:prstGeom prst="rect">
            <a:avLst/>
          </a:prstGeom>
        </p:spPr>
        <p:txBody>
          <a:bodyPr vert="horz" lIns="46369" tIns="23185" rIns="46369" bIns="23185"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360045" y="9343249"/>
            <a:ext cx="1680210" cy="536700"/>
          </a:xfrm>
          <a:prstGeom prst="rect">
            <a:avLst/>
          </a:prstGeom>
        </p:spPr>
        <p:txBody>
          <a:bodyPr vert="horz" lIns="46369" tIns="23185" rIns="46369" bIns="23185" rtlCol="0" anchor="ctr"/>
          <a:lstStyle>
            <a:lvl1pPr algn="l">
              <a:defRPr sz="600">
                <a:solidFill>
                  <a:schemeClr val="tx1">
                    <a:tint val="75000"/>
                  </a:schemeClr>
                </a:solidFill>
              </a:defRPr>
            </a:lvl1pPr>
          </a:lstStyle>
          <a:p>
            <a:fld id="{7CB28BCD-AFB3-49D9-8F1D-70117E8E5D62}" type="datetimeFigureOut">
              <a:rPr lang="fr-FR" smtClean="0"/>
              <a:pPr/>
              <a:t>23/09/2025</a:t>
            </a:fld>
            <a:endParaRPr lang="fr-FR"/>
          </a:p>
        </p:txBody>
      </p:sp>
      <p:sp>
        <p:nvSpPr>
          <p:cNvPr id="5" name="Espace réservé du pied de page 4"/>
          <p:cNvSpPr>
            <a:spLocks noGrp="1"/>
          </p:cNvSpPr>
          <p:nvPr>
            <p:ph type="ftr" sz="quarter" idx="3"/>
          </p:nvPr>
        </p:nvSpPr>
        <p:spPr>
          <a:xfrm>
            <a:off x="2460308" y="9343249"/>
            <a:ext cx="2280285" cy="536700"/>
          </a:xfrm>
          <a:prstGeom prst="rect">
            <a:avLst/>
          </a:prstGeom>
        </p:spPr>
        <p:txBody>
          <a:bodyPr vert="horz" lIns="46369" tIns="23185" rIns="46369" bIns="23185" rtlCol="0" anchor="ctr"/>
          <a:lstStyle>
            <a:lvl1pPr algn="ctr">
              <a:defRPr sz="6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5160645" y="9343249"/>
            <a:ext cx="1680210" cy="536700"/>
          </a:xfrm>
          <a:prstGeom prst="rect">
            <a:avLst/>
          </a:prstGeom>
        </p:spPr>
        <p:txBody>
          <a:bodyPr vert="horz" lIns="46369" tIns="23185" rIns="46369" bIns="23185" rtlCol="0" anchor="ctr"/>
          <a:lstStyle>
            <a:lvl1pPr algn="r">
              <a:defRPr sz="600">
                <a:solidFill>
                  <a:schemeClr val="tx1">
                    <a:tint val="75000"/>
                  </a:schemeClr>
                </a:solidFill>
              </a:defRPr>
            </a:lvl1pPr>
          </a:lstStyle>
          <a:p>
            <a:fld id="{0C89E200-4565-40F1-A8C7-8EBF7B55326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63692" rtl="0" eaLnBrk="1" latinLnBrk="0" hangingPunct="1">
        <a:spcBef>
          <a:spcPct val="0"/>
        </a:spcBef>
        <a:buNone/>
        <a:defRPr sz="2200" kern="1200">
          <a:solidFill>
            <a:schemeClr val="tx1"/>
          </a:solidFill>
          <a:latin typeface="+mj-lt"/>
          <a:ea typeface="+mj-ea"/>
          <a:cs typeface="+mj-cs"/>
        </a:defRPr>
      </a:lvl1pPr>
    </p:titleStyle>
    <p:bodyStyle>
      <a:lvl1pPr marL="173885" indent="-173885" algn="l" defTabSz="463692"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6750" indent="-144904" algn="l" defTabSz="463692"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9615" indent="-115923" algn="l" defTabSz="463692"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11461" indent="-115923" algn="l" defTabSz="463692"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43308" indent="-115923" algn="l" defTabSz="463692"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75154" indent="-115923" algn="l" defTabSz="463692"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507000" indent="-115923" algn="l" defTabSz="463692"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38846" indent="-115923" algn="l" defTabSz="463692"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70692" indent="-115923" algn="l" defTabSz="463692"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fr-FR"/>
      </a:defPPr>
      <a:lvl1pPr marL="0" algn="l" defTabSz="463692" rtl="0" eaLnBrk="1" latinLnBrk="0" hangingPunct="1">
        <a:defRPr sz="900" kern="1200">
          <a:solidFill>
            <a:schemeClr val="tx1"/>
          </a:solidFill>
          <a:latin typeface="+mn-lt"/>
          <a:ea typeface="+mn-ea"/>
          <a:cs typeface="+mn-cs"/>
        </a:defRPr>
      </a:lvl1pPr>
      <a:lvl2pPr marL="231846" algn="l" defTabSz="463692" rtl="0" eaLnBrk="1" latinLnBrk="0" hangingPunct="1">
        <a:defRPr sz="900" kern="1200">
          <a:solidFill>
            <a:schemeClr val="tx1"/>
          </a:solidFill>
          <a:latin typeface="+mn-lt"/>
          <a:ea typeface="+mn-ea"/>
          <a:cs typeface="+mn-cs"/>
        </a:defRPr>
      </a:lvl2pPr>
      <a:lvl3pPr marL="463692" algn="l" defTabSz="463692" rtl="0" eaLnBrk="1" latinLnBrk="0" hangingPunct="1">
        <a:defRPr sz="900" kern="1200">
          <a:solidFill>
            <a:schemeClr val="tx1"/>
          </a:solidFill>
          <a:latin typeface="+mn-lt"/>
          <a:ea typeface="+mn-ea"/>
          <a:cs typeface="+mn-cs"/>
        </a:defRPr>
      </a:lvl3pPr>
      <a:lvl4pPr marL="695538" algn="l" defTabSz="463692" rtl="0" eaLnBrk="1" latinLnBrk="0" hangingPunct="1">
        <a:defRPr sz="900" kern="1200">
          <a:solidFill>
            <a:schemeClr val="tx1"/>
          </a:solidFill>
          <a:latin typeface="+mn-lt"/>
          <a:ea typeface="+mn-ea"/>
          <a:cs typeface="+mn-cs"/>
        </a:defRPr>
      </a:lvl4pPr>
      <a:lvl5pPr marL="927384" algn="l" defTabSz="463692" rtl="0" eaLnBrk="1" latinLnBrk="0" hangingPunct="1">
        <a:defRPr sz="900" kern="1200">
          <a:solidFill>
            <a:schemeClr val="tx1"/>
          </a:solidFill>
          <a:latin typeface="+mn-lt"/>
          <a:ea typeface="+mn-ea"/>
          <a:cs typeface="+mn-cs"/>
        </a:defRPr>
      </a:lvl5pPr>
      <a:lvl6pPr marL="1159231" algn="l" defTabSz="463692" rtl="0" eaLnBrk="1" latinLnBrk="0" hangingPunct="1">
        <a:defRPr sz="900" kern="1200">
          <a:solidFill>
            <a:schemeClr val="tx1"/>
          </a:solidFill>
          <a:latin typeface="+mn-lt"/>
          <a:ea typeface="+mn-ea"/>
          <a:cs typeface="+mn-cs"/>
        </a:defRPr>
      </a:lvl6pPr>
      <a:lvl7pPr marL="1391077" algn="l" defTabSz="463692" rtl="0" eaLnBrk="1" latinLnBrk="0" hangingPunct="1">
        <a:defRPr sz="900" kern="1200">
          <a:solidFill>
            <a:schemeClr val="tx1"/>
          </a:solidFill>
          <a:latin typeface="+mn-lt"/>
          <a:ea typeface="+mn-ea"/>
          <a:cs typeface="+mn-cs"/>
        </a:defRPr>
      </a:lvl7pPr>
      <a:lvl8pPr marL="1622923" algn="l" defTabSz="463692" rtl="0" eaLnBrk="1" latinLnBrk="0" hangingPunct="1">
        <a:defRPr sz="900" kern="1200">
          <a:solidFill>
            <a:schemeClr val="tx1"/>
          </a:solidFill>
          <a:latin typeface="+mn-lt"/>
          <a:ea typeface="+mn-ea"/>
          <a:cs typeface="+mn-cs"/>
        </a:defRPr>
      </a:lvl8pPr>
      <a:lvl9pPr marL="1854769" algn="l" defTabSz="463692"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g.meziani@mongre.or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reseau-scpo.fr/" TargetMode="External"/><Relationship Id="rId2" Type="http://schemas.openxmlformats.org/officeDocument/2006/relationships/hyperlink" Target="mailto:Meziani/g.meziani@mongre.org"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clrChange>
              <a:clrFrom>
                <a:srgbClr val="FFFEF9"/>
              </a:clrFrom>
              <a:clrTo>
                <a:srgbClr val="FFFEF9">
                  <a:alpha val="0"/>
                </a:srgbClr>
              </a:clrTo>
            </a:clrChange>
          </a:blip>
          <a:srcRect/>
          <a:stretch>
            <a:fillRect/>
          </a:stretch>
        </p:blipFill>
        <p:spPr bwMode="auto">
          <a:xfrm>
            <a:off x="3952875" y="5267325"/>
            <a:ext cx="3248025" cy="4813300"/>
          </a:xfrm>
          <a:prstGeom prst="rect">
            <a:avLst/>
          </a:prstGeom>
          <a:noFill/>
          <a:ln w="9525">
            <a:noFill/>
            <a:miter lim="800000"/>
            <a:headEnd/>
            <a:tailEnd/>
          </a:ln>
        </p:spPr>
      </p:pic>
      <p:sp>
        <p:nvSpPr>
          <p:cNvPr id="5" name="Rectangle 4"/>
          <p:cNvSpPr/>
          <p:nvPr/>
        </p:nvSpPr>
        <p:spPr>
          <a:xfrm>
            <a:off x="3888482" y="5616376"/>
            <a:ext cx="2304256" cy="2376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0" y="2808064"/>
            <a:ext cx="7200900" cy="3585597"/>
          </a:xfrm>
          <a:prstGeom prst="rect">
            <a:avLst/>
          </a:prstGeom>
          <a:noFill/>
        </p:spPr>
        <p:txBody>
          <a:bodyPr wrap="square" rtlCol="0">
            <a:spAutoFit/>
          </a:bodyPr>
          <a:lstStyle/>
          <a:p>
            <a:pPr algn="ctr"/>
            <a:endParaRPr lang="fr-FR" sz="2500" dirty="0">
              <a:solidFill>
                <a:srgbClr val="A50021"/>
              </a:solidFill>
              <a:latin typeface="Berlin Sans FB" pitchFamily="34" charset="0"/>
            </a:endParaRPr>
          </a:p>
          <a:p>
            <a:pPr algn="ctr"/>
            <a:r>
              <a:rPr lang="fr-FR" sz="2500" dirty="0">
                <a:solidFill>
                  <a:srgbClr val="A50021"/>
                </a:solidFill>
                <a:latin typeface="Berlin Sans FB" pitchFamily="34" charset="0"/>
              </a:rPr>
              <a:t>Préparation</a:t>
            </a:r>
          </a:p>
          <a:p>
            <a:pPr algn="ctr"/>
            <a:r>
              <a:rPr lang="fr-FR" sz="2800" dirty="0">
                <a:solidFill>
                  <a:srgbClr val="A50021"/>
                </a:solidFill>
                <a:latin typeface="Berlin Sans FB" pitchFamily="34" charset="0"/>
                <a:ea typeface="Calibri" pitchFamily="34" charset="0"/>
                <a:cs typeface="Times New Roman" pitchFamily="18" charset="0"/>
              </a:rPr>
              <a:t>des concours d’entrée </a:t>
            </a:r>
          </a:p>
          <a:p>
            <a:pPr algn="ctr"/>
            <a:r>
              <a:rPr lang="fr-FR" sz="2800" dirty="0">
                <a:solidFill>
                  <a:srgbClr val="A50021"/>
                </a:solidFill>
                <a:latin typeface="Berlin Sans FB" pitchFamily="34" charset="0"/>
                <a:ea typeface="Calibri" pitchFamily="34" charset="0"/>
                <a:cs typeface="Times New Roman" pitchFamily="18" charset="0"/>
              </a:rPr>
              <a:t>aux Instituts d’Etudes Politiques </a:t>
            </a:r>
          </a:p>
          <a:p>
            <a:pPr algn="ctr"/>
            <a:endParaRPr lang="fr-FR" sz="2800" b="1" dirty="0">
              <a:solidFill>
                <a:srgbClr val="A50021"/>
              </a:solidFill>
              <a:latin typeface="Berlin Sans FB" pitchFamily="34" charset="0"/>
              <a:cs typeface="Times New Roman" pitchFamily="18" charset="0"/>
            </a:endParaRPr>
          </a:p>
          <a:p>
            <a:pPr algn="ctr"/>
            <a:endParaRPr lang="fr-FR" sz="2800" b="1" dirty="0">
              <a:solidFill>
                <a:srgbClr val="A50021"/>
              </a:solidFill>
              <a:latin typeface="Berlin Sans FB" pitchFamily="34" charset="0"/>
              <a:cs typeface="Times New Roman" pitchFamily="18" charset="0"/>
            </a:endParaRPr>
          </a:p>
          <a:p>
            <a:pPr algn="ctr"/>
            <a:endParaRPr lang="fr-FR" sz="2800" b="1" dirty="0">
              <a:solidFill>
                <a:srgbClr val="A50021"/>
              </a:solidFill>
              <a:latin typeface="Berlin Sans FB" pitchFamily="34" charset="0"/>
              <a:cs typeface="Times New Roman" pitchFamily="18" charset="0"/>
            </a:endParaRPr>
          </a:p>
          <a:p>
            <a:pPr algn="ctr"/>
            <a:r>
              <a:rPr lang="fr-FR" sz="2800" b="1" dirty="0">
                <a:solidFill>
                  <a:srgbClr val="A50021"/>
                </a:solidFill>
                <a:latin typeface="Berlin Sans FB" pitchFamily="34" charset="0"/>
                <a:cs typeface="Times New Roman" pitchFamily="18" charset="0"/>
              </a:rPr>
              <a:t>Dossier d’inscription</a:t>
            </a:r>
            <a:endParaRPr lang="fr-FR" sz="2500" dirty="0">
              <a:solidFill>
                <a:srgbClr val="A50021"/>
              </a:solidFill>
              <a:latin typeface="Berlin Sans FB" pitchFamily="34" charset="0"/>
            </a:endParaRPr>
          </a:p>
          <a:p>
            <a:pPr algn="ctr"/>
            <a:endParaRPr lang="fr-FR" dirty="0">
              <a:solidFill>
                <a:srgbClr val="A50021"/>
              </a:solidFill>
            </a:endParaRPr>
          </a:p>
        </p:txBody>
      </p:sp>
      <p:sp>
        <p:nvSpPr>
          <p:cNvPr id="8" name="Rectangle 7"/>
          <p:cNvSpPr/>
          <p:nvPr/>
        </p:nvSpPr>
        <p:spPr>
          <a:xfrm>
            <a:off x="0" y="9443833"/>
            <a:ext cx="3960540" cy="338554"/>
          </a:xfrm>
          <a:prstGeom prst="rect">
            <a:avLst/>
          </a:prstGeom>
        </p:spPr>
        <p:txBody>
          <a:bodyPr wrap="square">
            <a:spAutoFit/>
          </a:bodyPr>
          <a:lstStyle/>
          <a:p>
            <a:pPr algn="ctr" eaLnBrk="0" fontAlgn="base" hangingPunct="0">
              <a:spcBef>
                <a:spcPct val="0"/>
              </a:spcBef>
              <a:spcAft>
                <a:spcPct val="0"/>
              </a:spcAft>
            </a:pPr>
            <a:r>
              <a:rPr lang="fr-FR" sz="1600" dirty="0">
                <a:solidFill>
                  <a:schemeClr val="tx2"/>
                </a:solidFill>
                <a:cs typeface="Times New Roman" pitchFamily="18" charset="0"/>
              </a:rPr>
              <a:t>Notre Dame de Mongré /  session 2025-2026</a:t>
            </a:r>
          </a:p>
        </p:txBody>
      </p:sp>
      <p:sp>
        <p:nvSpPr>
          <p:cNvPr id="9" name="Rectangle 8"/>
          <p:cNvSpPr/>
          <p:nvPr/>
        </p:nvSpPr>
        <p:spPr>
          <a:xfrm>
            <a:off x="0" y="7704608"/>
            <a:ext cx="792138" cy="288032"/>
          </a:xfrm>
          <a:prstGeom prst="rect">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6108855" y="7368318"/>
            <a:ext cx="216024"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44BF7A61-F03E-40BD-ADF3-AFAE72A2D6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4306" y="-95304"/>
            <a:ext cx="2482597" cy="258776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clrChange>
              <a:clrFrom>
                <a:srgbClr val="FFFEF9"/>
              </a:clrFrom>
              <a:clrTo>
                <a:srgbClr val="FFFEF9">
                  <a:alpha val="0"/>
                </a:srgbClr>
              </a:clrTo>
            </a:clrChange>
          </a:blip>
          <a:srcRect/>
          <a:stretch>
            <a:fillRect/>
          </a:stretch>
        </p:blipFill>
        <p:spPr bwMode="auto">
          <a:xfrm>
            <a:off x="4042642" y="5400351"/>
            <a:ext cx="3158258" cy="4680273"/>
          </a:xfrm>
          <a:prstGeom prst="rect">
            <a:avLst/>
          </a:prstGeom>
          <a:noFill/>
          <a:ln w="9525">
            <a:noFill/>
            <a:miter lim="800000"/>
            <a:headEnd/>
            <a:tailEnd/>
          </a:ln>
        </p:spPr>
      </p:pic>
      <p:sp>
        <p:nvSpPr>
          <p:cNvPr id="8" name="Rectangle 7"/>
          <p:cNvSpPr/>
          <p:nvPr/>
        </p:nvSpPr>
        <p:spPr>
          <a:xfrm>
            <a:off x="3888482" y="5616376"/>
            <a:ext cx="2304256" cy="2376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1"/>
          <p:cNvSpPr>
            <a:spLocks noChangeArrowheads="1"/>
          </p:cNvSpPr>
          <p:nvPr/>
        </p:nvSpPr>
        <p:spPr bwMode="auto">
          <a:xfrm>
            <a:off x="389223" y="1187818"/>
            <a:ext cx="6192986" cy="8425066"/>
          </a:xfrm>
          <a:prstGeom prst="rect">
            <a:avLst/>
          </a:prstGeom>
          <a:noFill/>
          <a:ln w="9525">
            <a:noFill/>
            <a:miter lim="800000"/>
            <a:headEnd/>
            <a:tailEnd/>
          </a:ln>
          <a:effectLst/>
        </p:spPr>
        <p:txBody>
          <a:bodyPr vert="horz" wrap="square" lIns="98746" tIns="49373" rIns="98746" bIns="49373" numCol="1" anchor="ctr" anchorCtr="0" compatLnSpc="1">
            <a:prstTxWarp prst="textNoShape">
              <a:avLst/>
            </a:prstTxWarp>
            <a:spAutoFit/>
          </a:bodyPr>
          <a:lstStyle/>
          <a:p>
            <a:pPr>
              <a:buNone/>
            </a:pPr>
            <a:r>
              <a:rPr lang="fr-FR" sz="1600" b="1" dirty="0">
                <a:solidFill>
                  <a:schemeClr val="tx2"/>
                </a:solidFill>
              </a:rPr>
              <a:t>Madame, Monsieur,</a:t>
            </a:r>
          </a:p>
          <a:p>
            <a:pPr>
              <a:buNone/>
            </a:pPr>
            <a:r>
              <a:rPr lang="fr-FR" sz="1600" b="1" dirty="0">
                <a:solidFill>
                  <a:schemeClr val="tx2"/>
                </a:solidFill>
              </a:rPr>
              <a:t>Cher(e) élève,</a:t>
            </a:r>
          </a:p>
          <a:p>
            <a:pPr>
              <a:buNone/>
            </a:pPr>
            <a:endParaRPr lang="fr-FR" sz="1600" dirty="0">
              <a:solidFill>
                <a:schemeClr val="tx2"/>
              </a:solidFill>
            </a:endParaRPr>
          </a:p>
          <a:p>
            <a:pPr algn="just">
              <a:buNone/>
            </a:pPr>
            <a:r>
              <a:rPr lang="fr-FR" sz="1600" dirty="0">
                <a:solidFill>
                  <a:schemeClr val="tx2"/>
                </a:solidFill>
              </a:rPr>
              <a:t>Face à la hausse constante du nombre d’élèves préparant les concours d’entrée aux Instituts d’Études Politiques, notre établissement propose depuis plusieurs années une préparation progressive et adaptée.</a:t>
            </a:r>
          </a:p>
          <a:p>
            <a:pPr algn="just">
              <a:buNone/>
            </a:pPr>
            <a:endParaRPr lang="fr-FR" sz="1600" dirty="0">
              <a:solidFill>
                <a:schemeClr val="tx2"/>
              </a:solidFill>
            </a:endParaRPr>
          </a:p>
          <a:p>
            <a:pPr algn="just">
              <a:buNone/>
            </a:pPr>
            <a:r>
              <a:rPr lang="fr-FR" sz="1600" dirty="0">
                <a:solidFill>
                  <a:schemeClr val="tx2"/>
                </a:solidFill>
              </a:rPr>
              <a:t>Cette préparation débute en classe de Première avec des modules en culture générale (économie et méthodologie), anglais et histoire. Elle s’intensifie en Terminale avec un volume horaire plus important, afin de vous préparer efficacement au concours commun des 7 IEP du réseau : Aix, Lille, Lyon, Rennes, Strasbourg, Toulouse et Saint-Germain-en-Laye.</a:t>
            </a:r>
          </a:p>
          <a:p>
            <a:pPr algn="just">
              <a:buNone/>
            </a:pPr>
            <a:endParaRPr lang="fr-FR" sz="1600" dirty="0">
              <a:solidFill>
                <a:schemeClr val="tx2"/>
              </a:solidFill>
            </a:endParaRPr>
          </a:p>
          <a:p>
            <a:pPr algn="just">
              <a:buNone/>
            </a:pPr>
            <a:r>
              <a:rPr lang="fr-FR" sz="1600" dirty="0">
                <a:solidFill>
                  <a:schemeClr val="tx2"/>
                </a:solidFill>
              </a:rPr>
              <a:t>Les épreuves écrites du concours se tiendront en avril 2026 (les dates précises seront communiquées ultérieurement).</a:t>
            </a:r>
          </a:p>
          <a:p>
            <a:pPr algn="just">
              <a:buNone/>
            </a:pPr>
            <a:endParaRPr lang="fr-FR" sz="1600" dirty="0">
              <a:solidFill>
                <a:schemeClr val="tx2"/>
              </a:solidFill>
            </a:endParaRPr>
          </a:p>
          <a:p>
            <a:pPr algn="just">
              <a:buNone/>
            </a:pPr>
            <a:r>
              <a:rPr lang="fr-FR" sz="1600" dirty="0">
                <a:solidFill>
                  <a:schemeClr val="tx2"/>
                </a:solidFill>
              </a:rPr>
              <a:t>Ce dossier a pour but de vous présenter en détail le dispositif mis en place dans notre établissement pour vous accompagner tout au long de cette préparation.</a:t>
            </a:r>
          </a:p>
          <a:p>
            <a:pPr algn="just"/>
            <a:endParaRPr lang="fr-FR" sz="1600" dirty="0">
              <a:solidFill>
                <a:schemeClr val="tx2"/>
              </a:solidFill>
            </a:endParaRPr>
          </a:p>
          <a:p>
            <a:pPr algn="just"/>
            <a:r>
              <a:rPr lang="fr-FR" sz="1600" dirty="0">
                <a:solidFill>
                  <a:schemeClr val="tx2"/>
                </a:solidFill>
              </a:rPr>
              <a:t>Nous espérons vous voir nombreux à profiter de cette opportunité et vous souhaitons une excellente année scolaire ainsi qu’une préparation réussie.</a:t>
            </a:r>
          </a:p>
          <a:p>
            <a:pPr algn="just" eaLnBrk="0" fontAlgn="base" hangingPunct="0">
              <a:spcBef>
                <a:spcPct val="0"/>
              </a:spcBef>
              <a:spcAft>
                <a:spcPct val="0"/>
              </a:spcAft>
            </a:pPr>
            <a:endParaRPr lang="fr-FR" sz="1600" dirty="0">
              <a:solidFill>
                <a:schemeClr val="tx2"/>
              </a:solidFill>
              <a:ea typeface="Times New Roman" pitchFamily="18" charset="0"/>
              <a:cs typeface="Times New Roman" pitchFamily="18" charset="0"/>
            </a:endParaRPr>
          </a:p>
          <a:p>
            <a:pPr algn="just" eaLnBrk="0" fontAlgn="base" hangingPunct="0">
              <a:spcBef>
                <a:spcPct val="0"/>
              </a:spcBef>
              <a:spcAft>
                <a:spcPct val="0"/>
              </a:spcAft>
            </a:pPr>
            <a:endParaRPr lang="fr-FR" sz="1600" dirty="0">
              <a:solidFill>
                <a:schemeClr val="tx2"/>
              </a:solidFill>
              <a:cs typeface="Times New Roman" pitchFamily="18" charset="0"/>
            </a:endParaRPr>
          </a:p>
          <a:p>
            <a:pPr eaLnBrk="0" fontAlgn="base" hangingPunct="0">
              <a:spcBef>
                <a:spcPct val="0"/>
              </a:spcBef>
              <a:spcAft>
                <a:spcPct val="0"/>
              </a:spcAft>
            </a:pPr>
            <a:r>
              <a:rPr lang="fr-FR" sz="1600" b="1" dirty="0">
                <a:solidFill>
                  <a:schemeClr val="tx2"/>
                </a:solidFill>
                <a:cs typeface="Times New Roman" pitchFamily="18" charset="0"/>
              </a:rPr>
              <a:t>	Jean-Francois Barbin			Gaëlle </a:t>
            </a:r>
            <a:r>
              <a:rPr lang="fr-FR" sz="1600" b="1" dirty="0" err="1">
                <a:solidFill>
                  <a:schemeClr val="tx2"/>
                </a:solidFill>
                <a:cs typeface="Times New Roman" pitchFamily="18" charset="0"/>
              </a:rPr>
              <a:t>Meziani</a:t>
            </a:r>
            <a:endParaRPr lang="fr-FR" sz="1600" b="1" dirty="0">
              <a:solidFill>
                <a:schemeClr val="tx2"/>
              </a:solidFill>
              <a:cs typeface="Times New Roman" pitchFamily="18" charset="0"/>
            </a:endParaRPr>
          </a:p>
          <a:p>
            <a:pPr eaLnBrk="0" fontAlgn="base" hangingPunct="0">
              <a:spcBef>
                <a:spcPct val="0"/>
              </a:spcBef>
              <a:spcAft>
                <a:spcPct val="0"/>
              </a:spcAft>
            </a:pPr>
            <a:r>
              <a:rPr lang="fr-FR" sz="1600" dirty="0">
                <a:solidFill>
                  <a:schemeClr val="tx2"/>
                </a:solidFill>
                <a:cs typeface="Times New Roman" pitchFamily="18" charset="0"/>
              </a:rPr>
              <a:t>	Chef d’Etablissement			Coordinatrice des préparations </a:t>
            </a:r>
          </a:p>
          <a:p>
            <a:pPr algn="just" eaLnBrk="0" fontAlgn="base" hangingPunct="0">
              <a:spcBef>
                <a:spcPct val="0"/>
              </a:spcBef>
              <a:spcAft>
                <a:spcPct val="0"/>
              </a:spcAft>
            </a:pPr>
            <a:endParaRPr lang="fr-FR" sz="1600" dirty="0">
              <a:solidFill>
                <a:schemeClr val="tx2">
                  <a:lumMod val="50000"/>
                </a:schemeClr>
              </a:solidFill>
              <a:latin typeface="+mj-lt"/>
              <a:cs typeface="Times New Roman" pitchFamily="18" charset="0"/>
            </a:endParaRPr>
          </a:p>
          <a:p>
            <a:pPr algn="just" eaLnBrk="0" fontAlgn="base" hangingPunct="0">
              <a:spcBef>
                <a:spcPct val="0"/>
              </a:spcBef>
              <a:spcAft>
                <a:spcPct val="0"/>
              </a:spcAft>
            </a:pPr>
            <a:endParaRPr lang="fr-FR" sz="1600" dirty="0">
              <a:solidFill>
                <a:schemeClr val="tx2">
                  <a:lumMod val="50000"/>
                </a:schemeClr>
              </a:solidFill>
              <a:latin typeface="+mj-lt"/>
              <a:cs typeface="Times New Roman" pitchFamily="18" charset="0"/>
            </a:endParaRPr>
          </a:p>
          <a:p>
            <a:pPr algn="just" eaLnBrk="0" fontAlgn="base" hangingPunct="0">
              <a:spcBef>
                <a:spcPct val="0"/>
              </a:spcBef>
              <a:spcAft>
                <a:spcPct val="0"/>
              </a:spcAft>
            </a:pPr>
            <a:endParaRPr lang="fr-FR" sz="1300" dirty="0">
              <a:solidFill>
                <a:schemeClr val="tx2">
                  <a:lumMod val="50000"/>
                </a:schemeClr>
              </a:solidFill>
              <a:latin typeface="+mj-lt"/>
              <a:cs typeface="Times New Roman" pitchFamily="18" charset="0"/>
            </a:endParaRPr>
          </a:p>
          <a:p>
            <a:pPr algn="just" eaLnBrk="0" fontAlgn="base" hangingPunct="0">
              <a:spcBef>
                <a:spcPct val="0"/>
              </a:spcBef>
              <a:spcAft>
                <a:spcPct val="0"/>
              </a:spcAft>
            </a:pPr>
            <a:endParaRPr lang="fr-FR" sz="1300" dirty="0">
              <a:solidFill>
                <a:schemeClr val="tx2">
                  <a:lumMod val="50000"/>
                </a:schemeClr>
              </a:solidFill>
              <a:latin typeface="+mj-lt"/>
              <a:cs typeface="Times New Roman" pitchFamily="18" charset="0"/>
            </a:endParaRPr>
          </a:p>
          <a:p>
            <a:pPr algn="just" eaLnBrk="0" fontAlgn="base" hangingPunct="0">
              <a:spcBef>
                <a:spcPct val="0"/>
              </a:spcBef>
              <a:spcAft>
                <a:spcPct val="0"/>
              </a:spcAft>
            </a:pPr>
            <a:endParaRPr lang="fr-FR" sz="1300" dirty="0">
              <a:solidFill>
                <a:schemeClr val="bg1">
                  <a:lumMod val="50000"/>
                </a:schemeClr>
              </a:solidFill>
              <a:latin typeface="+mj-lt"/>
              <a:cs typeface="Times New Roman" pitchFamily="18" charset="0"/>
            </a:endParaRPr>
          </a:p>
          <a:p>
            <a:pPr algn="just" eaLnBrk="0" fontAlgn="base" hangingPunct="0">
              <a:spcBef>
                <a:spcPct val="0"/>
              </a:spcBef>
              <a:spcAft>
                <a:spcPct val="0"/>
              </a:spcAft>
            </a:pPr>
            <a:endParaRPr lang="fr-FR" sz="1300" dirty="0">
              <a:solidFill>
                <a:schemeClr val="bg1">
                  <a:lumMod val="50000"/>
                </a:schemeClr>
              </a:solidFill>
              <a:latin typeface="+mj-lt"/>
              <a:cs typeface="Times New Roman" pitchFamily="18" charset="0"/>
            </a:endParaRPr>
          </a:p>
          <a:p>
            <a:pPr eaLnBrk="0" fontAlgn="base" hangingPunct="0">
              <a:spcBef>
                <a:spcPct val="0"/>
              </a:spcBef>
              <a:spcAft>
                <a:spcPct val="0"/>
              </a:spcAft>
            </a:pPr>
            <a:endParaRPr lang="fr-FR" dirty="0">
              <a:latin typeface="Arial" pitchFamily="34" charset="0"/>
              <a:cs typeface="Arial" pitchFamily="34" charset="0"/>
            </a:endParaRPr>
          </a:p>
        </p:txBody>
      </p:sp>
      <p:sp>
        <p:nvSpPr>
          <p:cNvPr id="10" name="Rectangle 9"/>
          <p:cNvSpPr/>
          <p:nvPr/>
        </p:nvSpPr>
        <p:spPr>
          <a:xfrm>
            <a:off x="268967" y="8393308"/>
            <a:ext cx="3600450" cy="1169551"/>
          </a:xfrm>
          <a:prstGeom prst="rect">
            <a:avLst/>
          </a:prstGeom>
        </p:spPr>
        <p:txBody>
          <a:bodyPr>
            <a:spAutoFit/>
          </a:bodyPr>
          <a:lstStyle/>
          <a:p>
            <a:pPr eaLnBrk="0" fontAlgn="base" hangingPunct="0">
              <a:spcBef>
                <a:spcPct val="0"/>
              </a:spcBef>
              <a:spcAft>
                <a:spcPct val="0"/>
              </a:spcAft>
            </a:pPr>
            <a:r>
              <a:rPr lang="fr-FR" sz="1400" dirty="0">
                <a:solidFill>
                  <a:schemeClr val="tx2"/>
                </a:solidFill>
                <a:cs typeface="Times New Roman" pitchFamily="18" charset="0"/>
              </a:rPr>
              <a:t>Pour toute information complémentaire, </a:t>
            </a:r>
          </a:p>
          <a:p>
            <a:pPr eaLnBrk="0" fontAlgn="base" hangingPunct="0">
              <a:spcBef>
                <a:spcPct val="0"/>
              </a:spcBef>
              <a:spcAft>
                <a:spcPct val="0"/>
              </a:spcAft>
            </a:pPr>
            <a:r>
              <a:rPr lang="fr-FR" sz="1400" dirty="0">
                <a:solidFill>
                  <a:schemeClr val="tx2"/>
                </a:solidFill>
                <a:cs typeface="Times New Roman" pitchFamily="18" charset="0"/>
              </a:rPr>
              <a:t>vous pouvez contacter:</a:t>
            </a:r>
          </a:p>
          <a:p>
            <a:pPr eaLnBrk="0" fontAlgn="base" hangingPunct="0">
              <a:spcBef>
                <a:spcPct val="0"/>
              </a:spcBef>
              <a:spcAft>
                <a:spcPct val="0"/>
              </a:spcAft>
            </a:pPr>
            <a:r>
              <a:rPr lang="fr-FR" sz="1400" dirty="0">
                <a:solidFill>
                  <a:srgbClr val="A50021"/>
                </a:solidFill>
                <a:cs typeface="Times New Roman" pitchFamily="18" charset="0"/>
              </a:rPr>
              <a:t>Gaëlle </a:t>
            </a:r>
            <a:r>
              <a:rPr lang="fr-FR" sz="1400" dirty="0" err="1">
                <a:solidFill>
                  <a:srgbClr val="A50021"/>
                </a:solidFill>
                <a:cs typeface="Times New Roman" pitchFamily="18" charset="0"/>
              </a:rPr>
              <a:t>Meziani</a:t>
            </a:r>
            <a:r>
              <a:rPr lang="fr-FR" sz="1400" dirty="0">
                <a:solidFill>
                  <a:srgbClr val="A50021"/>
                </a:solidFill>
                <a:cs typeface="Times New Roman" pitchFamily="18" charset="0"/>
              </a:rPr>
              <a:t> au 04 69 17 50 11 </a:t>
            </a:r>
          </a:p>
          <a:p>
            <a:pPr eaLnBrk="0" fontAlgn="base" hangingPunct="0">
              <a:spcBef>
                <a:spcPct val="0"/>
              </a:spcBef>
              <a:spcAft>
                <a:spcPct val="0"/>
              </a:spcAft>
            </a:pPr>
            <a:r>
              <a:rPr lang="fr-FR" sz="1400" dirty="0">
                <a:solidFill>
                  <a:srgbClr val="A50021"/>
                </a:solidFill>
                <a:cs typeface="Times New Roman" pitchFamily="18" charset="0"/>
                <a:hlinkClick r:id="rId3"/>
              </a:rPr>
              <a:t>g.meziani@mongre.org</a:t>
            </a:r>
            <a:endParaRPr lang="fr-FR" sz="1400" dirty="0">
              <a:solidFill>
                <a:srgbClr val="A50021"/>
              </a:solidFill>
              <a:cs typeface="Times New Roman" pitchFamily="18" charset="0"/>
            </a:endParaRPr>
          </a:p>
          <a:p>
            <a:pPr eaLnBrk="0" fontAlgn="base" hangingPunct="0">
              <a:spcBef>
                <a:spcPct val="0"/>
              </a:spcBef>
              <a:spcAft>
                <a:spcPct val="0"/>
              </a:spcAft>
            </a:pPr>
            <a:r>
              <a:rPr lang="fr-FR" sz="1400" dirty="0">
                <a:solidFill>
                  <a:srgbClr val="A50021"/>
                </a:solidFill>
                <a:cs typeface="Times New Roman" pitchFamily="18" charset="0"/>
              </a:rPr>
              <a:t>Messagerie Ecole Directe</a:t>
            </a:r>
            <a:endParaRPr lang="fr-FR" sz="1400" dirty="0">
              <a:solidFill>
                <a:srgbClr val="A50021"/>
              </a:solidFill>
              <a:cs typeface="Arial" pitchFamily="34" charset="0"/>
            </a:endParaRPr>
          </a:p>
        </p:txBody>
      </p:sp>
      <p:sp>
        <p:nvSpPr>
          <p:cNvPr id="7" name="Rectangle 6"/>
          <p:cNvSpPr/>
          <p:nvPr/>
        </p:nvSpPr>
        <p:spPr>
          <a:xfrm>
            <a:off x="0" y="7704608"/>
            <a:ext cx="792138" cy="288032"/>
          </a:xfrm>
          <a:prstGeom prst="rect">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C9880C6A-E1AB-4372-950B-F7B8711A70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8642" y="-144264"/>
            <a:ext cx="1987319" cy="207150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597ADA1-2624-4328-B309-D3C0B37AA8D7}"/>
              </a:ext>
            </a:extLst>
          </p:cNvPr>
          <p:cNvSpPr>
            <a:spLocks noGrp="1"/>
          </p:cNvSpPr>
          <p:nvPr>
            <p:ph idx="1"/>
          </p:nvPr>
        </p:nvSpPr>
        <p:spPr>
          <a:xfrm>
            <a:off x="360090" y="935856"/>
            <a:ext cx="6552728" cy="9144769"/>
          </a:xfrm>
        </p:spPr>
        <p:txBody>
          <a:bodyPr>
            <a:normAutofit fontScale="77500" lnSpcReduction="20000"/>
          </a:bodyPr>
          <a:lstStyle/>
          <a:p>
            <a:pPr marL="0" indent="0">
              <a:buNone/>
            </a:pPr>
            <a:endParaRPr lang="fr-FR" dirty="0">
              <a:latin typeface="+mj-lt"/>
            </a:endParaRPr>
          </a:p>
          <a:p>
            <a:pPr marL="0" indent="0" algn="just">
              <a:lnSpc>
                <a:spcPct val="170000"/>
              </a:lnSpc>
              <a:buNone/>
            </a:pPr>
            <a:r>
              <a:rPr lang="fr-FR" sz="2400" dirty="0">
                <a:solidFill>
                  <a:schemeClr val="tx2"/>
                </a:solidFill>
                <a:cs typeface="Times New Roman" panose="02020603050405020304" pitchFamily="18" charset="0"/>
              </a:rPr>
              <a:t>Tout comme l’an dernier, l’inscription au concours commun se fait via </a:t>
            </a:r>
            <a:r>
              <a:rPr lang="fr-FR" sz="2400" dirty="0" err="1">
                <a:solidFill>
                  <a:schemeClr val="tx2"/>
                </a:solidFill>
                <a:cs typeface="Times New Roman" panose="02020603050405020304" pitchFamily="18" charset="0"/>
              </a:rPr>
              <a:t>Parcoursup</a:t>
            </a:r>
            <a:r>
              <a:rPr lang="fr-FR" sz="2400" dirty="0">
                <a:solidFill>
                  <a:schemeClr val="tx2"/>
                </a:solidFill>
                <a:cs typeface="Times New Roman" panose="02020603050405020304" pitchFamily="18" charset="0"/>
              </a:rPr>
              <a:t>. Les résultats du concours et l’affectation dans les 7IEP du réseau seront également publiés via </a:t>
            </a:r>
            <a:r>
              <a:rPr lang="fr-FR" sz="2400" dirty="0" err="1">
                <a:solidFill>
                  <a:schemeClr val="tx2"/>
                </a:solidFill>
                <a:cs typeface="Times New Roman" panose="02020603050405020304" pitchFamily="18" charset="0"/>
              </a:rPr>
              <a:t>Parcoursup</a:t>
            </a:r>
            <a:r>
              <a:rPr lang="fr-FR" sz="2400" dirty="0">
                <a:solidFill>
                  <a:schemeClr val="tx2"/>
                </a:solidFill>
                <a:cs typeface="Times New Roman" panose="02020603050405020304" pitchFamily="18" charset="0"/>
              </a:rPr>
              <a:t>.</a:t>
            </a:r>
          </a:p>
          <a:p>
            <a:pPr marL="0" indent="0" algn="just">
              <a:lnSpc>
                <a:spcPct val="170000"/>
              </a:lnSpc>
              <a:buNone/>
            </a:pPr>
            <a:endParaRPr lang="fr-FR" sz="2400" dirty="0">
              <a:solidFill>
                <a:schemeClr val="tx2"/>
              </a:solidFill>
              <a:cs typeface="Times New Roman" panose="02020603050405020304" pitchFamily="18" charset="0"/>
            </a:endParaRPr>
          </a:p>
          <a:p>
            <a:pPr algn="just"/>
            <a:endParaRPr lang="fr-FR" sz="2400" dirty="0">
              <a:solidFill>
                <a:schemeClr val="tx2"/>
              </a:solidFill>
              <a:cs typeface="Times New Roman" panose="02020603050405020304" pitchFamily="18" charset="0"/>
            </a:endParaRPr>
          </a:p>
          <a:p>
            <a:pPr marL="184255" marR="69850" indent="0" algn="just">
              <a:lnSpc>
                <a:spcPts val="1295"/>
              </a:lnSpc>
              <a:buNone/>
            </a:pPr>
            <a:r>
              <a:rPr lang="fr-FR" sz="2400" u="sng" dirty="0">
                <a:solidFill>
                  <a:schemeClr val="tx2"/>
                </a:solidFill>
                <a:effectLst/>
                <a:ea typeface="Times New Roman" panose="02020603050405020304" pitchFamily="18" charset="0"/>
                <a:cs typeface="Times New Roman" panose="02020603050405020304" pitchFamily="18" charset="0"/>
              </a:rPr>
              <a:t>Les épreuves écrites</a:t>
            </a:r>
          </a:p>
          <a:p>
            <a:pPr marL="184255" marR="69850" indent="0" algn="just">
              <a:lnSpc>
                <a:spcPts val="1295"/>
              </a:lnSpc>
              <a:buNone/>
            </a:pPr>
            <a:endParaRPr lang="fr-FR" sz="2400" dirty="0">
              <a:solidFill>
                <a:schemeClr val="tx2"/>
              </a:solidFill>
              <a:effectLst/>
              <a:ea typeface="Times New Roman" panose="02020603050405020304" pitchFamily="18" charset="0"/>
              <a:cs typeface="Times New Roman" panose="02020603050405020304" pitchFamily="18" charset="0"/>
            </a:endParaRPr>
          </a:p>
          <a:p>
            <a:pPr marL="184255" marR="69850" indent="0" algn="just">
              <a:lnSpc>
                <a:spcPct val="150000"/>
              </a:lnSpc>
              <a:buNone/>
            </a:pPr>
            <a:r>
              <a:rPr lang="fr-FR" sz="2400" b="1" dirty="0">
                <a:solidFill>
                  <a:schemeClr val="tx2"/>
                </a:solidFill>
                <a:effectLst/>
                <a:ea typeface="Times New Roman" panose="02020603050405020304" pitchFamily="18" charset="0"/>
                <a:cs typeface="Times New Roman" panose="02020603050405020304" pitchFamily="18" charset="0"/>
              </a:rPr>
              <a:t>1-</a:t>
            </a:r>
            <a:r>
              <a:rPr lang="fr-FR" sz="2400" dirty="0">
                <a:solidFill>
                  <a:schemeClr val="tx2"/>
                </a:solidFill>
                <a:effectLst/>
                <a:ea typeface="Times New Roman" panose="02020603050405020304" pitchFamily="18" charset="0"/>
                <a:cs typeface="Times New Roman" panose="02020603050405020304" pitchFamily="18" charset="0"/>
              </a:rPr>
              <a:t> </a:t>
            </a:r>
            <a:r>
              <a:rPr lang="fr-FR" sz="2400" b="1" dirty="0">
                <a:solidFill>
                  <a:schemeClr val="tx2"/>
                </a:solidFill>
                <a:effectLst/>
                <a:ea typeface="Times New Roman" panose="02020603050405020304" pitchFamily="18" charset="0"/>
                <a:cs typeface="Times New Roman" panose="02020603050405020304" pitchFamily="18" charset="0"/>
              </a:rPr>
              <a:t>Questions Contemporaines</a:t>
            </a:r>
            <a:r>
              <a:rPr lang="fr-FR" sz="2400" b="1" dirty="0">
                <a:solidFill>
                  <a:schemeClr val="tx2"/>
                </a:solidFill>
                <a:ea typeface="Times New Roman" panose="02020603050405020304" pitchFamily="18" charset="0"/>
                <a:cs typeface="Times New Roman" panose="02020603050405020304" pitchFamily="18" charset="0"/>
              </a:rPr>
              <a:t>: </a:t>
            </a:r>
            <a:r>
              <a:rPr lang="fr-FR" sz="2400" dirty="0">
                <a:solidFill>
                  <a:schemeClr val="tx2"/>
                </a:solidFill>
                <a:ea typeface="Times New Roman" panose="02020603050405020304" pitchFamily="18" charset="0"/>
                <a:cs typeface="Times New Roman" panose="02020603050405020304" pitchFamily="18" charset="0"/>
              </a:rPr>
              <a:t>D</a:t>
            </a:r>
            <a:r>
              <a:rPr lang="fr-FR" sz="2400" dirty="0">
                <a:solidFill>
                  <a:schemeClr val="tx2"/>
                </a:solidFill>
                <a:effectLst/>
                <a:ea typeface="Times New Roman" panose="02020603050405020304" pitchFamily="18" charset="0"/>
                <a:cs typeface="Times New Roman" panose="02020603050405020304" pitchFamily="18" charset="0"/>
              </a:rPr>
              <a:t>urée 3 heures, coefficient 3</a:t>
            </a:r>
            <a:r>
              <a:rPr lang="fr-FR" sz="2400" dirty="0">
                <a:solidFill>
                  <a:schemeClr val="tx2"/>
                </a:solidFill>
                <a:ea typeface="Times New Roman" panose="02020603050405020304" pitchFamily="18" charset="0"/>
                <a:cs typeface="Times New Roman" panose="02020603050405020304" pitchFamily="18" charset="0"/>
              </a:rPr>
              <a:t>, </a:t>
            </a:r>
            <a:r>
              <a:rPr lang="fr-FR" sz="2400" dirty="0">
                <a:solidFill>
                  <a:schemeClr val="tx2"/>
                </a:solidFill>
                <a:effectLst/>
                <a:ea typeface="Times New Roman" panose="02020603050405020304" pitchFamily="18" charset="0"/>
                <a:cs typeface="Times New Roman" panose="02020603050405020304" pitchFamily="18" charset="0"/>
              </a:rPr>
              <a:t>avec pour thèmes </a:t>
            </a:r>
            <a:r>
              <a:rPr lang="fr-FR" sz="2400" dirty="0">
                <a:solidFill>
                  <a:schemeClr val="tx2"/>
                </a:solidFill>
                <a:ea typeface="Times New Roman" panose="02020603050405020304" pitchFamily="18" charset="0"/>
                <a:cs typeface="Times New Roman" panose="02020603050405020304" pitchFamily="18" charset="0"/>
              </a:rPr>
              <a:t>en 2025</a:t>
            </a:r>
            <a:r>
              <a:rPr lang="fr-FR" sz="2400" dirty="0">
                <a:solidFill>
                  <a:schemeClr val="tx2"/>
                </a:solidFill>
                <a:effectLst/>
                <a:ea typeface="Times New Roman" panose="02020603050405020304" pitchFamily="18" charset="0"/>
                <a:cs typeface="Times New Roman" panose="02020603050405020304" pitchFamily="18" charset="0"/>
              </a:rPr>
              <a:t> « </a:t>
            </a:r>
            <a:r>
              <a:rPr lang="fr-FR" sz="2400" b="1" dirty="0">
                <a:solidFill>
                  <a:schemeClr val="tx2"/>
                </a:solidFill>
                <a:effectLst/>
                <a:ea typeface="Times New Roman" panose="02020603050405020304" pitchFamily="18" charset="0"/>
                <a:cs typeface="Times New Roman" panose="02020603050405020304" pitchFamily="18" charset="0"/>
              </a:rPr>
              <a:t>Le corps</a:t>
            </a:r>
            <a:r>
              <a:rPr lang="fr-FR" sz="2400" dirty="0">
                <a:solidFill>
                  <a:schemeClr val="tx2"/>
                </a:solidFill>
                <a:effectLst/>
                <a:ea typeface="Times New Roman" panose="02020603050405020304" pitchFamily="18" charset="0"/>
                <a:cs typeface="Times New Roman" panose="02020603050405020304" pitchFamily="18" charset="0"/>
              </a:rPr>
              <a:t> » et </a:t>
            </a:r>
            <a:r>
              <a:rPr lang="fr-FR" sz="2400" b="1" dirty="0">
                <a:solidFill>
                  <a:schemeClr val="tx2"/>
                </a:solidFill>
                <a:effectLst/>
                <a:ea typeface="Times New Roman" panose="02020603050405020304" pitchFamily="18" charset="0"/>
                <a:cs typeface="Times New Roman" panose="02020603050405020304" pitchFamily="18" charset="0"/>
              </a:rPr>
              <a:t>« </a:t>
            </a:r>
            <a:r>
              <a:rPr lang="fr-FR" sz="2400" b="1" dirty="0">
                <a:solidFill>
                  <a:schemeClr val="tx2"/>
                </a:solidFill>
                <a:ea typeface="Times New Roman" panose="02020603050405020304" pitchFamily="18" charset="0"/>
                <a:cs typeface="Times New Roman" panose="02020603050405020304" pitchFamily="18" charset="0"/>
              </a:rPr>
              <a:t>Solidarités</a:t>
            </a:r>
            <a:r>
              <a:rPr lang="fr-FR" sz="2400" b="1" dirty="0">
                <a:solidFill>
                  <a:schemeClr val="tx2"/>
                </a:solidFill>
                <a:effectLst/>
                <a:ea typeface="Times New Roman" panose="02020603050405020304" pitchFamily="18" charset="0"/>
                <a:cs typeface="Times New Roman" panose="02020603050405020304" pitchFamily="18" charset="0"/>
              </a:rPr>
              <a:t> ». </a:t>
            </a:r>
          </a:p>
          <a:p>
            <a:pPr marL="184255" marR="69850" indent="0" algn="just">
              <a:lnSpc>
                <a:spcPct val="150000"/>
              </a:lnSpc>
              <a:buNone/>
            </a:pPr>
            <a:r>
              <a:rPr lang="fr-FR" sz="2400" b="1" i="1" dirty="0">
                <a:solidFill>
                  <a:schemeClr val="tx2"/>
                </a:solidFill>
                <a:ea typeface="Times New Roman" panose="02020603050405020304" pitchFamily="18" charset="0"/>
                <a:cs typeface="Times New Roman" panose="02020603050405020304" pitchFamily="18" charset="0"/>
              </a:rPr>
              <a:t>Thème 2026 diffusé prochainement.</a:t>
            </a:r>
            <a:endParaRPr lang="fr-FR" sz="2400" b="1" i="1" dirty="0">
              <a:solidFill>
                <a:schemeClr val="tx2"/>
              </a:solidFill>
              <a:effectLst/>
              <a:ea typeface="Times New Roman" panose="02020603050405020304" pitchFamily="18" charset="0"/>
              <a:cs typeface="Times New Roman" panose="02020603050405020304" pitchFamily="18" charset="0"/>
            </a:endParaRPr>
          </a:p>
          <a:p>
            <a:pPr marL="184255" marR="69850" indent="0" algn="just">
              <a:lnSpc>
                <a:spcPct val="150000"/>
              </a:lnSpc>
              <a:buNone/>
            </a:pPr>
            <a:endParaRPr lang="fr-FR" sz="2400" dirty="0">
              <a:solidFill>
                <a:schemeClr val="tx2"/>
              </a:solidFill>
              <a:effectLst/>
              <a:ea typeface="Times New Roman" panose="02020603050405020304" pitchFamily="18" charset="0"/>
              <a:cs typeface="Times New Roman" panose="02020603050405020304" pitchFamily="18" charset="0"/>
            </a:endParaRPr>
          </a:p>
          <a:p>
            <a:pPr marL="184255" marR="69850" indent="0" algn="just">
              <a:lnSpc>
                <a:spcPct val="150000"/>
              </a:lnSpc>
              <a:buNone/>
            </a:pPr>
            <a:r>
              <a:rPr lang="fr-FR" sz="2400" b="1" dirty="0">
                <a:solidFill>
                  <a:schemeClr val="tx2"/>
                </a:solidFill>
                <a:effectLst/>
                <a:ea typeface="Times New Roman" panose="02020603050405020304" pitchFamily="18" charset="0"/>
                <a:cs typeface="Times New Roman" panose="02020603050405020304" pitchFamily="18" charset="0"/>
              </a:rPr>
              <a:t>2- Histoire: </a:t>
            </a:r>
            <a:r>
              <a:rPr lang="fr-FR" sz="2400" dirty="0">
                <a:solidFill>
                  <a:schemeClr val="tx2"/>
                </a:solidFill>
                <a:effectLst/>
                <a:ea typeface="Times New Roman" panose="02020603050405020304" pitchFamily="18" charset="0"/>
                <a:cs typeface="Times New Roman" panose="02020603050405020304" pitchFamily="18" charset="0"/>
              </a:rPr>
              <a:t>Durée</a:t>
            </a:r>
            <a:r>
              <a:rPr lang="fr-FR" sz="2400" b="1" dirty="0">
                <a:solidFill>
                  <a:schemeClr val="tx2"/>
                </a:solidFill>
                <a:effectLst/>
                <a:ea typeface="Times New Roman" panose="02020603050405020304" pitchFamily="18" charset="0"/>
                <a:cs typeface="Times New Roman" panose="02020603050405020304" pitchFamily="18" charset="0"/>
              </a:rPr>
              <a:t> </a:t>
            </a:r>
            <a:r>
              <a:rPr lang="fr-FR" sz="2400" dirty="0">
                <a:solidFill>
                  <a:schemeClr val="tx2"/>
                </a:solidFill>
                <a:effectLst/>
                <a:ea typeface="Times New Roman" panose="02020603050405020304" pitchFamily="18" charset="0"/>
                <a:cs typeface="Times New Roman" panose="02020603050405020304" pitchFamily="18" charset="0"/>
              </a:rPr>
              <a:t>2 heures, coefficient 3</a:t>
            </a:r>
            <a:r>
              <a:rPr lang="fr-FR" sz="2400" dirty="0">
                <a:solidFill>
                  <a:schemeClr val="tx2"/>
                </a:solidFill>
                <a:ea typeface="Times New Roman" panose="02020603050405020304" pitchFamily="18" charset="0"/>
                <a:cs typeface="Times New Roman" panose="02020603050405020304" pitchFamily="18" charset="0"/>
              </a:rPr>
              <a:t>, </a:t>
            </a:r>
            <a:r>
              <a:rPr lang="fr-FR" sz="2400" dirty="0">
                <a:solidFill>
                  <a:schemeClr val="tx2"/>
                </a:solidFill>
                <a:effectLst/>
                <a:ea typeface="Times New Roman" panose="02020603050405020304" pitchFamily="18" charset="0"/>
                <a:cs typeface="Times New Roman" panose="02020603050405020304" pitchFamily="18" charset="0"/>
              </a:rPr>
              <a:t>avec pour </a:t>
            </a:r>
          </a:p>
          <a:p>
            <a:pPr marL="184255" marR="69850" indent="0" algn="just">
              <a:lnSpc>
                <a:spcPct val="150000"/>
              </a:lnSpc>
              <a:buNone/>
            </a:pPr>
            <a:r>
              <a:rPr lang="fr-FR" sz="2400" dirty="0">
                <a:solidFill>
                  <a:schemeClr val="tx2"/>
                </a:solidFill>
                <a:effectLst/>
                <a:ea typeface="Times New Roman" panose="02020603050405020304" pitchFamily="18" charset="0"/>
                <a:cs typeface="Times New Roman" panose="02020603050405020304" pitchFamily="18" charset="0"/>
              </a:rPr>
              <a:t>programme de révision celui de l'enseignement commun </a:t>
            </a:r>
          </a:p>
          <a:p>
            <a:pPr marL="184255" marR="69850" indent="0" algn="just">
              <a:lnSpc>
                <a:spcPct val="150000"/>
              </a:lnSpc>
              <a:buNone/>
            </a:pPr>
            <a:r>
              <a:rPr lang="fr-FR" sz="2400" dirty="0">
                <a:solidFill>
                  <a:schemeClr val="tx2"/>
                </a:solidFill>
                <a:effectLst/>
                <a:ea typeface="Times New Roman" panose="02020603050405020304" pitchFamily="18" charset="0"/>
                <a:cs typeface="Times New Roman" panose="02020603050405020304" pitchFamily="18" charset="0"/>
              </a:rPr>
              <a:t>de Terminale générale. Les thèmes sont</a:t>
            </a:r>
            <a:r>
              <a:rPr lang="fr-FR" sz="2400" b="1" dirty="0">
                <a:solidFill>
                  <a:schemeClr val="tx2"/>
                </a:solidFill>
                <a:effectLst/>
                <a:ea typeface="Times New Roman" panose="02020603050405020304" pitchFamily="18" charset="0"/>
                <a:cs typeface="Times New Roman" panose="02020603050405020304" pitchFamily="18" charset="0"/>
              </a:rPr>
              <a:t> : "</a:t>
            </a:r>
            <a:r>
              <a:rPr lang="fr-FR" sz="2400" dirty="0">
                <a:solidFill>
                  <a:schemeClr val="tx2"/>
                </a:solidFill>
                <a:effectLst/>
                <a:ea typeface="Times New Roman" panose="02020603050405020304" pitchFamily="18" charset="0"/>
                <a:cs typeface="Times New Roman" panose="02020603050405020304" pitchFamily="18" charset="0"/>
              </a:rPr>
              <a:t>Les relations entre les puissances et les modèles politiques des années 1930 à nos jours" et </a:t>
            </a:r>
            <a:r>
              <a:rPr lang="fr-FR" sz="2400" b="1" dirty="0">
                <a:solidFill>
                  <a:schemeClr val="tx2"/>
                </a:solidFill>
                <a:effectLst/>
                <a:ea typeface="Times New Roman" panose="02020603050405020304" pitchFamily="18" charset="0"/>
                <a:cs typeface="Times New Roman" panose="02020603050405020304" pitchFamily="18" charset="0"/>
              </a:rPr>
              <a:t>"</a:t>
            </a:r>
            <a:r>
              <a:rPr lang="fr-FR" sz="2400" dirty="0">
                <a:solidFill>
                  <a:schemeClr val="tx2"/>
                </a:solidFill>
                <a:effectLst/>
                <a:ea typeface="Times New Roman" panose="02020603050405020304" pitchFamily="18" charset="0"/>
                <a:cs typeface="Times New Roman" panose="02020603050405020304" pitchFamily="18" charset="0"/>
              </a:rPr>
              <a:t>Histoire politique, sociale et culturelle de la France depuis les années 1930"</a:t>
            </a:r>
            <a:r>
              <a:rPr lang="fr-FR" sz="2400" b="1" dirty="0">
                <a:solidFill>
                  <a:schemeClr val="tx2"/>
                </a:solidFill>
                <a:effectLst/>
                <a:ea typeface="Times New Roman" panose="02020603050405020304" pitchFamily="18" charset="0"/>
                <a:cs typeface="Times New Roman" panose="02020603050405020304" pitchFamily="18" charset="0"/>
              </a:rPr>
              <a:t>. </a:t>
            </a:r>
          </a:p>
          <a:p>
            <a:pPr marL="184255" marR="69850" indent="0" algn="just">
              <a:lnSpc>
                <a:spcPct val="150000"/>
              </a:lnSpc>
              <a:buNone/>
            </a:pPr>
            <a:endParaRPr lang="fr-FR" sz="2400" dirty="0">
              <a:solidFill>
                <a:schemeClr val="tx2"/>
              </a:solidFill>
              <a:ea typeface="Times New Roman" panose="02020603050405020304" pitchFamily="18" charset="0"/>
              <a:cs typeface="Times New Roman" panose="02020603050405020304" pitchFamily="18" charset="0"/>
            </a:endParaRPr>
          </a:p>
          <a:p>
            <a:pPr marL="184255" marR="69850" indent="0" algn="just">
              <a:lnSpc>
                <a:spcPct val="150000"/>
              </a:lnSpc>
              <a:buNone/>
            </a:pPr>
            <a:r>
              <a:rPr lang="fr-FR" sz="2400" b="1" dirty="0">
                <a:solidFill>
                  <a:schemeClr val="tx2"/>
                </a:solidFill>
                <a:effectLst/>
                <a:ea typeface="Times New Roman" panose="02020603050405020304" pitchFamily="18" charset="0"/>
                <a:cs typeface="Times New Roman" panose="02020603050405020304" pitchFamily="18" charset="0"/>
              </a:rPr>
              <a:t>3- Langue vivante: </a:t>
            </a:r>
            <a:r>
              <a:rPr lang="fr-FR" sz="2400" dirty="0">
                <a:solidFill>
                  <a:schemeClr val="tx2"/>
                </a:solidFill>
                <a:effectLst/>
                <a:ea typeface="Times New Roman" panose="02020603050405020304" pitchFamily="18" charset="0"/>
                <a:cs typeface="Times New Roman" panose="02020603050405020304" pitchFamily="18" charset="0"/>
              </a:rPr>
              <a:t>Durée 1 heure, coefficient </a:t>
            </a:r>
            <a:r>
              <a:rPr lang="fr-FR" sz="2400" dirty="0">
                <a:solidFill>
                  <a:schemeClr val="tx2"/>
                </a:solidFill>
                <a:ea typeface="Times New Roman" panose="02020603050405020304" pitchFamily="18" charset="0"/>
                <a:cs typeface="Times New Roman" panose="02020603050405020304" pitchFamily="18" charset="0"/>
              </a:rPr>
              <a:t>2 </a:t>
            </a:r>
            <a:r>
              <a:rPr lang="fr-FR" sz="2400" dirty="0">
                <a:solidFill>
                  <a:schemeClr val="tx2"/>
                </a:solidFill>
                <a:effectLst/>
                <a:ea typeface="Times New Roman" panose="02020603050405020304" pitchFamily="18" charset="0"/>
                <a:cs typeface="Times New Roman" panose="02020603050405020304" pitchFamily="18" charset="0"/>
              </a:rPr>
              <a:t>qui </a:t>
            </a:r>
          </a:p>
          <a:p>
            <a:pPr marL="184255" marR="69850" indent="0" algn="just">
              <a:lnSpc>
                <a:spcPct val="150000"/>
              </a:lnSpc>
              <a:buNone/>
            </a:pPr>
            <a:r>
              <a:rPr lang="fr-FR" sz="2400" dirty="0">
                <a:solidFill>
                  <a:schemeClr val="tx2"/>
                </a:solidFill>
                <a:effectLst/>
                <a:ea typeface="Times New Roman" panose="02020603050405020304" pitchFamily="18" charset="0"/>
                <a:cs typeface="Times New Roman" panose="02020603050405020304" pitchFamily="18" charset="0"/>
              </a:rPr>
              <a:t>reposera sur des exercices de compréhension et un essai.</a:t>
            </a:r>
          </a:p>
          <a:p>
            <a:pPr marL="184255" marR="69850" indent="0" algn="just">
              <a:lnSpc>
                <a:spcPts val="1380"/>
              </a:lnSpc>
              <a:buNone/>
            </a:pPr>
            <a:endParaRPr lang="fr-FR" sz="2000" dirty="0">
              <a:solidFill>
                <a:schemeClr val="tx1">
                  <a:lumMod val="50000"/>
                  <a:lumOff val="50000"/>
                </a:schemeClr>
              </a:solidFill>
              <a:effectLst/>
              <a:latin typeface="+mj-lt"/>
              <a:ea typeface="Times New Roman" panose="02020603050405020304" pitchFamily="18" charset="0"/>
              <a:cs typeface="Times New Roman" panose="02020603050405020304" pitchFamily="18" charset="0"/>
            </a:endParaRPr>
          </a:p>
          <a:p>
            <a:pPr marL="0" indent="0">
              <a:buNone/>
            </a:pPr>
            <a:endParaRPr lang="fr-FR" dirty="0"/>
          </a:p>
          <a:p>
            <a:endParaRPr lang="fr-FR" dirty="0"/>
          </a:p>
        </p:txBody>
      </p:sp>
      <p:sp>
        <p:nvSpPr>
          <p:cNvPr id="4" name="Titre 1">
            <a:extLst>
              <a:ext uri="{FF2B5EF4-FFF2-40B4-BE49-F238E27FC236}">
                <a16:creationId xmlns:a16="http://schemas.microsoft.com/office/drawing/2014/main" id="{36473D57-9B6C-4583-A212-FB84C24966A1}"/>
              </a:ext>
            </a:extLst>
          </p:cNvPr>
          <p:cNvSpPr>
            <a:spLocks noGrp="1"/>
          </p:cNvSpPr>
          <p:nvPr>
            <p:ph type="title"/>
          </p:nvPr>
        </p:nvSpPr>
        <p:spPr>
          <a:xfrm>
            <a:off x="0" y="0"/>
            <a:ext cx="7200900" cy="1109305"/>
          </a:xfrm>
        </p:spPr>
        <p:txBody>
          <a:bodyPr/>
          <a:lstStyle/>
          <a:p>
            <a:r>
              <a:rPr lang="fr-FR" sz="2400" u="sng" dirty="0">
                <a:solidFill>
                  <a:schemeClr val="tx2"/>
                </a:solidFill>
                <a:effectLst>
                  <a:outerShdw blurRad="38100" dist="38100" dir="2700000" algn="tl">
                    <a:srgbClr val="000000">
                      <a:alpha val="43137"/>
                    </a:srgbClr>
                  </a:outerShdw>
                </a:effectLst>
              </a:rPr>
              <a:t>Le concours commun 2026</a:t>
            </a:r>
            <a:br>
              <a:rPr lang="fr-FR" dirty="0">
                <a:solidFill>
                  <a:schemeClr val="tx2"/>
                </a:solidFill>
              </a:rPr>
            </a:br>
            <a:endParaRPr lang="fr-FR" dirty="0">
              <a:solidFill>
                <a:schemeClr val="tx2"/>
              </a:solidFill>
            </a:endParaRPr>
          </a:p>
        </p:txBody>
      </p:sp>
    </p:spTree>
    <p:extLst>
      <p:ext uri="{BB962C8B-B14F-4D97-AF65-F5344CB8AC3E}">
        <p14:creationId xmlns:p14="http://schemas.microsoft.com/office/powerpoint/2010/main" val="903776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70109" y="2134896"/>
            <a:ext cx="6886725" cy="86347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2438400" algn="l"/>
              </a:tabLst>
            </a:pPr>
            <a:r>
              <a:rPr kumimoji="0" lang="fr-FR" sz="1400" b="0" i="0" u="none" strike="noStrike" cap="none" normalizeH="0" baseline="0" dirty="0">
                <a:ln>
                  <a:noFill/>
                </a:ln>
                <a:solidFill>
                  <a:schemeClr val="tx2"/>
                </a:solidFill>
                <a:effectLst/>
                <a:ea typeface="Calibri" pitchFamily="34" charset="0"/>
                <a:cs typeface="Times New Roman" pitchFamily="18" charset="0"/>
              </a:rPr>
              <a:t>La réussite à l’examen d’entrée dans un Institut d’Etudes Politiques nécessite plusieurs conditions :</a:t>
            </a:r>
            <a:r>
              <a:rPr lang="fr-FR" sz="1400" dirty="0">
                <a:solidFill>
                  <a:schemeClr val="tx2"/>
                </a:solidFill>
                <a:cs typeface="Arial" pitchFamily="34" charset="0"/>
              </a:rPr>
              <a:t> </a:t>
            </a:r>
          </a:p>
          <a:p>
            <a:pPr marL="342900" lvl="0" indent="-342900" algn="just">
              <a:lnSpc>
                <a:spcPct val="107000"/>
              </a:lnSpc>
              <a:spcAft>
                <a:spcPts val="800"/>
              </a:spcAft>
              <a:buSzPts val="1000"/>
              <a:buFont typeface="Symbol" panose="05050102010706020507" pitchFamily="18" charset="2"/>
              <a:buChar char=""/>
              <a:tabLst>
                <a:tab pos="457200" algn="l"/>
              </a:tabLst>
            </a:pPr>
            <a:r>
              <a:rPr lang="fr-FR" sz="1400" kern="100" dirty="0">
                <a:solidFill>
                  <a:schemeClr val="tx2"/>
                </a:solidFill>
                <a:effectLst/>
                <a:ea typeface="Calibri" pitchFamily="34" charset="0"/>
                <a:cs typeface="Times New Roman" pitchFamily="18" charset="0"/>
                <a:sym typeface="Wingdings"/>
              </a:rPr>
              <a:t>Porter </a:t>
            </a:r>
            <a:r>
              <a:rPr lang="fr-FR" sz="1400" kern="100" dirty="0">
                <a:solidFill>
                  <a:schemeClr val="tx2"/>
                </a:solidFill>
                <a:effectLst/>
                <a:ea typeface="Aptos" panose="020B0004020202020204" pitchFamily="34" charset="0"/>
                <a:cs typeface="Times New Roman" panose="02020603050405020304" pitchFamily="18" charset="0"/>
              </a:rPr>
              <a:t>intérêt </a:t>
            </a:r>
            <a:r>
              <a:rPr lang="fr-FR" sz="1400" kern="100" dirty="0">
                <a:solidFill>
                  <a:schemeClr val="tx2"/>
                </a:solidFill>
                <a:ea typeface="Aptos" panose="020B0004020202020204" pitchFamily="34" charset="0"/>
                <a:cs typeface="Times New Roman" panose="02020603050405020304" pitchFamily="18" charset="0"/>
              </a:rPr>
              <a:t>aux </a:t>
            </a:r>
            <a:r>
              <a:rPr lang="fr-FR" sz="1400" b="1" kern="100" dirty="0">
                <a:solidFill>
                  <a:schemeClr val="tx2"/>
                </a:solidFill>
                <a:effectLst/>
                <a:ea typeface="Aptos" panose="020B0004020202020204" pitchFamily="34" charset="0"/>
                <a:cs typeface="Times New Roman" panose="02020603050405020304" pitchFamily="18" charset="0"/>
              </a:rPr>
              <a:t>enjeux politiques</a:t>
            </a:r>
            <a:r>
              <a:rPr lang="fr-FR" sz="1400" kern="100" dirty="0">
                <a:solidFill>
                  <a:schemeClr val="tx2"/>
                </a:solidFill>
                <a:effectLst/>
                <a:ea typeface="Aptos" panose="020B0004020202020204" pitchFamily="34" charset="0"/>
                <a:cs typeface="Times New Roman" panose="02020603050405020304" pitchFamily="18" charset="0"/>
              </a:rPr>
              <a:t>, </a:t>
            </a:r>
            <a:r>
              <a:rPr lang="fr-FR" sz="1400" b="1" kern="100" dirty="0">
                <a:solidFill>
                  <a:schemeClr val="tx2"/>
                </a:solidFill>
                <a:effectLst/>
                <a:ea typeface="Aptos" panose="020B0004020202020204" pitchFamily="34" charset="0"/>
                <a:cs typeface="Times New Roman" panose="02020603050405020304" pitchFamily="18" charset="0"/>
              </a:rPr>
              <a:t>économiques</a:t>
            </a:r>
            <a:r>
              <a:rPr lang="fr-FR" sz="1400" kern="100" dirty="0">
                <a:solidFill>
                  <a:schemeClr val="tx2"/>
                </a:solidFill>
                <a:effectLst/>
                <a:ea typeface="Aptos" panose="020B0004020202020204" pitchFamily="34" charset="0"/>
                <a:cs typeface="Times New Roman" panose="02020603050405020304" pitchFamily="18" charset="0"/>
              </a:rPr>
              <a:t> et </a:t>
            </a:r>
            <a:r>
              <a:rPr lang="fr-FR" sz="1400" b="1" kern="100" dirty="0">
                <a:solidFill>
                  <a:schemeClr val="tx2"/>
                </a:solidFill>
                <a:effectLst/>
                <a:ea typeface="Aptos" panose="020B0004020202020204" pitchFamily="34" charset="0"/>
                <a:cs typeface="Times New Roman" panose="02020603050405020304" pitchFamily="18" charset="0"/>
              </a:rPr>
              <a:t>sociaux</a:t>
            </a:r>
            <a:r>
              <a:rPr lang="fr-FR" sz="1400" kern="100" dirty="0">
                <a:solidFill>
                  <a:schemeClr val="tx2"/>
                </a:solidFill>
                <a:effectLst/>
                <a:ea typeface="Aptos" panose="020B0004020202020204" pitchFamily="34" charset="0"/>
                <a:cs typeface="Times New Roman" panose="02020603050405020304" pitchFamily="18" charset="0"/>
              </a:rPr>
              <a:t>, notamment les enjeux que sont l'environnement et le numérique, et plus largement, pour le fonctionnement des sociétés dans un monde globalisé,</a:t>
            </a:r>
          </a:p>
          <a:p>
            <a:pPr marL="342900" lvl="0" indent="-342900" algn="just">
              <a:lnSpc>
                <a:spcPct val="107000"/>
              </a:lnSpc>
              <a:spcAft>
                <a:spcPts val="800"/>
              </a:spcAft>
              <a:buSzPts val="1000"/>
              <a:buFont typeface="Symbol" panose="05050102010706020507" pitchFamily="18" charset="2"/>
              <a:buChar char=""/>
              <a:tabLst>
                <a:tab pos="457200" algn="l"/>
              </a:tabLst>
            </a:pPr>
            <a:r>
              <a:rPr lang="fr-FR" sz="1400" kern="100" dirty="0">
                <a:solidFill>
                  <a:schemeClr val="tx2"/>
                </a:solidFill>
                <a:effectLst/>
                <a:ea typeface="Aptos" panose="020B0004020202020204" pitchFamily="34" charset="0"/>
                <a:cs typeface="Times New Roman" panose="02020603050405020304" pitchFamily="18" charset="0"/>
              </a:rPr>
              <a:t>Savoir </a:t>
            </a:r>
            <a:r>
              <a:rPr lang="fr-FR" sz="1400" b="1" kern="100" dirty="0">
                <a:solidFill>
                  <a:schemeClr val="tx2"/>
                </a:solidFill>
                <a:effectLst/>
                <a:ea typeface="Aptos" panose="020B0004020202020204" pitchFamily="34" charset="0"/>
                <a:cs typeface="Times New Roman" panose="02020603050405020304" pitchFamily="18" charset="0"/>
              </a:rPr>
              <a:t>argumenter à l'écrit et à l'oral</a:t>
            </a:r>
            <a:r>
              <a:rPr lang="fr-FR" sz="1400" kern="100" dirty="0">
                <a:solidFill>
                  <a:schemeClr val="tx2"/>
                </a:solidFill>
                <a:effectLst/>
                <a:ea typeface="Aptos" panose="020B0004020202020204" pitchFamily="34" charset="0"/>
                <a:cs typeface="Times New Roman" panose="02020603050405020304" pitchFamily="18" charset="0"/>
              </a:rPr>
              <a:t> : produire des argumentations structurées, ce qui nécessite une solide maîtrise de l'expression écrite et orale,</a:t>
            </a:r>
          </a:p>
          <a:p>
            <a:pPr marL="342900" lvl="0" indent="-342900" algn="just">
              <a:lnSpc>
                <a:spcPct val="107000"/>
              </a:lnSpc>
              <a:spcAft>
                <a:spcPts val="800"/>
              </a:spcAft>
              <a:buSzPts val="1000"/>
              <a:buFont typeface="Symbol" panose="05050102010706020507" pitchFamily="18" charset="2"/>
              <a:buChar char=""/>
              <a:tabLst>
                <a:tab pos="457200" algn="l"/>
              </a:tabLst>
            </a:pPr>
            <a:r>
              <a:rPr lang="fr-FR" sz="1400" kern="100" dirty="0">
                <a:solidFill>
                  <a:schemeClr val="tx2"/>
                </a:solidFill>
                <a:effectLst/>
                <a:ea typeface="Aptos" panose="020B0004020202020204" pitchFamily="34" charset="0"/>
                <a:cs typeface="Times New Roman" panose="02020603050405020304" pitchFamily="18" charset="0"/>
              </a:rPr>
              <a:t>Maîtriser au moins deux </a:t>
            </a:r>
            <a:r>
              <a:rPr lang="fr-FR" sz="1400" b="1" kern="100" dirty="0">
                <a:solidFill>
                  <a:schemeClr val="tx2"/>
                </a:solidFill>
                <a:effectLst/>
                <a:ea typeface="Aptos" panose="020B0004020202020204" pitchFamily="34" charset="0"/>
                <a:cs typeface="Times New Roman" panose="02020603050405020304" pitchFamily="18" charset="0"/>
              </a:rPr>
              <a:t>langues étrangères</a:t>
            </a:r>
            <a:r>
              <a:rPr lang="fr-FR" sz="1400" kern="100" dirty="0">
                <a:solidFill>
                  <a:schemeClr val="tx2"/>
                </a:solidFill>
                <a:effectLst/>
                <a:ea typeface="Aptos" panose="020B0004020202020204" pitchFamily="34" charset="0"/>
                <a:cs typeface="Times New Roman" panose="02020603050405020304" pitchFamily="18" charset="0"/>
              </a:rPr>
              <a:t> : un bon niveau d'anglais est indispensable dès l'entrée dans l'un des 7 IEP,</a:t>
            </a:r>
          </a:p>
          <a:p>
            <a:pPr marL="342900" lvl="0" indent="-342900" algn="just">
              <a:lnSpc>
                <a:spcPct val="107000"/>
              </a:lnSpc>
              <a:spcAft>
                <a:spcPts val="800"/>
              </a:spcAft>
              <a:buSzPts val="1000"/>
              <a:buFont typeface="Symbol" panose="05050102010706020507" pitchFamily="18" charset="2"/>
              <a:buChar char=""/>
              <a:tabLst>
                <a:tab pos="457200" algn="l"/>
              </a:tabLst>
            </a:pPr>
            <a:r>
              <a:rPr lang="fr-FR" sz="1400" kern="100" dirty="0">
                <a:solidFill>
                  <a:schemeClr val="tx2"/>
                </a:solidFill>
                <a:effectLst/>
                <a:ea typeface="Aptos" panose="020B0004020202020204" pitchFamily="34" charset="0"/>
                <a:cs typeface="Times New Roman" panose="02020603050405020304" pitchFamily="18" charset="0"/>
              </a:rPr>
              <a:t>Comprendre</a:t>
            </a:r>
            <a:r>
              <a:rPr lang="fr-FR" sz="1400" b="1" kern="100" dirty="0">
                <a:solidFill>
                  <a:schemeClr val="tx2"/>
                </a:solidFill>
                <a:effectLst/>
                <a:ea typeface="Aptos" panose="020B0004020202020204" pitchFamily="34" charset="0"/>
                <a:cs typeface="Times New Roman" panose="02020603050405020304" pitchFamily="18" charset="0"/>
              </a:rPr>
              <a:t> et analyser des documents</a:t>
            </a:r>
            <a:r>
              <a:rPr lang="fr-FR" sz="1400" kern="100" dirty="0">
                <a:solidFill>
                  <a:schemeClr val="tx2"/>
                </a:solidFill>
                <a:effectLst/>
                <a:ea typeface="Aptos" panose="020B0004020202020204" pitchFamily="34" charset="0"/>
                <a:cs typeface="Times New Roman" panose="02020603050405020304" pitchFamily="18" charset="0"/>
              </a:rPr>
              <a:t> : qualités d'interprétation, d'analyse et de synthèse de contenus diversifiés,</a:t>
            </a:r>
          </a:p>
          <a:p>
            <a:pPr marL="342900" lvl="0" indent="-342900" algn="just">
              <a:lnSpc>
                <a:spcPct val="107000"/>
              </a:lnSpc>
              <a:spcAft>
                <a:spcPts val="800"/>
              </a:spcAft>
              <a:buSzPts val="1000"/>
              <a:buFont typeface="Symbol" panose="05050102010706020507" pitchFamily="18" charset="2"/>
              <a:buChar char=""/>
              <a:tabLst>
                <a:tab pos="457200" algn="l"/>
              </a:tabLst>
            </a:pPr>
            <a:r>
              <a:rPr lang="fr-FR" sz="1400" b="1" kern="100" dirty="0">
                <a:solidFill>
                  <a:schemeClr val="tx2"/>
                </a:solidFill>
                <a:ea typeface="Aptos" panose="020B0004020202020204" pitchFamily="34" charset="0"/>
                <a:cs typeface="Times New Roman" panose="02020603050405020304" pitchFamily="18" charset="0"/>
              </a:rPr>
              <a:t>Être capable de </a:t>
            </a:r>
            <a:r>
              <a:rPr lang="fr-FR" sz="1400" b="1" kern="100" dirty="0">
                <a:solidFill>
                  <a:schemeClr val="tx2"/>
                </a:solidFill>
                <a:effectLst/>
                <a:ea typeface="Aptos" panose="020B0004020202020204" pitchFamily="34" charset="0"/>
                <a:cs typeface="Times New Roman" panose="02020603050405020304" pitchFamily="18" charset="0"/>
              </a:rPr>
              <a:t>croiser les connaissances</a:t>
            </a:r>
            <a:r>
              <a:rPr lang="fr-FR" sz="1400" kern="100" dirty="0">
                <a:solidFill>
                  <a:schemeClr val="tx2"/>
                </a:solidFill>
                <a:effectLst/>
                <a:ea typeface="Aptos" panose="020B0004020202020204" pitchFamily="34" charset="0"/>
                <a:cs typeface="Times New Roman" panose="02020603050405020304" pitchFamily="18" charset="0"/>
              </a:rPr>
              <a:t> et les points de vue issus de disciplines diverses : savoir s'adapter à chaque discipline enseignée et les mettre en relation.</a:t>
            </a:r>
            <a:endParaRPr kumimoji="0" lang="fr-FR" sz="1400" b="0" i="0" u="none" strike="noStrike" cap="none" normalizeH="0" baseline="0" dirty="0">
              <a:ln>
                <a:noFill/>
              </a:ln>
              <a:solidFill>
                <a:schemeClr val="tx2"/>
              </a:solidFill>
              <a:effectLs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438400" algn="l"/>
              </a:tabLst>
            </a:pPr>
            <a:endParaRPr kumimoji="0" lang="fr-FR" sz="1400" b="0" i="0" u="none" strike="noStrike" cap="none" normalizeH="0" baseline="0" dirty="0">
              <a:ln>
                <a:noFill/>
              </a:ln>
              <a:solidFill>
                <a:schemeClr val="tx2"/>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438400" algn="l"/>
              </a:tabLst>
            </a:pPr>
            <a:r>
              <a:rPr lang="fr-FR" sz="1400" b="1" dirty="0">
                <a:solidFill>
                  <a:schemeClr val="tx2"/>
                </a:solidFill>
                <a:ea typeface="Calibri" pitchFamily="34" charset="0"/>
                <a:cs typeface="Times New Roman" pitchFamily="18" charset="0"/>
              </a:rPr>
              <a:t>    </a:t>
            </a:r>
            <a:r>
              <a:rPr kumimoji="0" lang="fr-FR" sz="1400" b="1" i="0" u="none" strike="noStrike" cap="none" normalizeH="0" baseline="0" dirty="0">
                <a:ln>
                  <a:noFill/>
                </a:ln>
                <a:solidFill>
                  <a:schemeClr val="tx2"/>
                </a:solidFill>
                <a:effectLst/>
                <a:ea typeface="Calibri" pitchFamily="34" charset="0"/>
                <a:cs typeface="Times New Roman" pitchFamily="18" charset="0"/>
              </a:rPr>
              <a:t>En 1</a:t>
            </a:r>
            <a:r>
              <a:rPr kumimoji="0" lang="fr-FR" sz="1400" b="1" i="0" u="none" strike="noStrike" cap="none" normalizeH="0" baseline="30000" dirty="0">
                <a:ln>
                  <a:noFill/>
                </a:ln>
                <a:solidFill>
                  <a:schemeClr val="tx2"/>
                </a:solidFill>
                <a:effectLst/>
                <a:ea typeface="Calibri" pitchFamily="34" charset="0"/>
                <a:cs typeface="Times New Roman" pitchFamily="18" charset="0"/>
              </a:rPr>
              <a:t>ère</a:t>
            </a:r>
            <a:r>
              <a:rPr kumimoji="0" lang="fr-FR" sz="1400" b="0" i="0" u="none" strike="noStrike" cap="none" normalizeH="0" baseline="0" dirty="0">
                <a:ln>
                  <a:noFill/>
                </a:ln>
                <a:solidFill>
                  <a:schemeClr val="tx2"/>
                </a:solidFill>
                <a:effectLst/>
                <a:ea typeface="Calibri" pitchFamily="34" charset="0"/>
                <a:cs typeface="Times New Roman" pitchFamily="18" charset="0"/>
              </a:rPr>
              <a:t>,</a:t>
            </a:r>
            <a:r>
              <a:rPr kumimoji="0" lang="fr-FR" sz="1400" b="0" i="0" u="none" strike="noStrike" cap="none" normalizeH="0" dirty="0">
                <a:ln>
                  <a:noFill/>
                </a:ln>
                <a:solidFill>
                  <a:schemeClr val="tx2"/>
                </a:solidFill>
                <a:effectLst/>
                <a:ea typeface="Calibri" pitchFamily="34" charset="0"/>
                <a:cs typeface="Times New Roman" pitchFamily="18" charset="0"/>
              </a:rPr>
              <a:t> </a:t>
            </a:r>
            <a:r>
              <a:rPr lang="fr-FR" sz="1400" dirty="0">
                <a:solidFill>
                  <a:schemeClr val="tx2"/>
                </a:solidFill>
                <a:ea typeface="Calibri" pitchFamily="34" charset="0"/>
                <a:cs typeface="Times New Roman" pitchFamily="18" charset="0"/>
              </a:rPr>
              <a:t>les modules </a:t>
            </a:r>
            <a:r>
              <a:rPr kumimoji="0" lang="fr-FR" sz="1400" b="0" i="0" u="none" strike="noStrike" cap="none" normalizeH="0" dirty="0">
                <a:ln>
                  <a:noFill/>
                </a:ln>
                <a:solidFill>
                  <a:schemeClr val="tx2"/>
                </a:solidFill>
                <a:effectLst/>
                <a:ea typeface="Calibri" pitchFamily="34" charset="0"/>
                <a:cs typeface="Times New Roman" pitchFamily="18" charset="0"/>
              </a:rPr>
              <a:t>représentent un volume </a:t>
            </a:r>
            <a:r>
              <a:rPr lang="fr-FR" sz="1400" dirty="0">
                <a:solidFill>
                  <a:schemeClr val="tx2"/>
                </a:solidFill>
                <a:ea typeface="Calibri" pitchFamily="34" charset="0"/>
                <a:cs typeface="Times New Roman" pitchFamily="18" charset="0"/>
              </a:rPr>
              <a:t>horaire </a:t>
            </a:r>
            <a:r>
              <a:rPr lang="fr-FR" sz="1400" b="1" dirty="0">
                <a:solidFill>
                  <a:schemeClr val="tx2"/>
                </a:solidFill>
                <a:ea typeface="Calibri" pitchFamily="34" charset="0"/>
                <a:cs typeface="Times New Roman" pitchFamily="18" charset="0"/>
              </a:rPr>
              <a:t>de 54 heures.</a:t>
            </a:r>
            <a:endParaRPr kumimoji="0" lang="fr-FR" sz="1400" b="0" i="0" u="none" strike="noStrike" cap="none" normalizeH="0" baseline="0" dirty="0">
              <a:ln>
                <a:noFill/>
              </a:ln>
              <a:solidFill>
                <a:schemeClr val="tx2"/>
              </a:solidFill>
              <a:effectLst/>
              <a:cs typeface="Arial" pitchFamily="34" charset="0"/>
            </a:endParaRPr>
          </a:p>
          <a:p>
            <a:pPr lvl="1" algn="just" defTabSz="914400" eaLnBrk="0" fontAlgn="base" hangingPunct="0">
              <a:lnSpc>
                <a:spcPct val="150000"/>
              </a:lnSpc>
              <a:spcBef>
                <a:spcPct val="0"/>
              </a:spcBef>
              <a:spcAft>
                <a:spcPct val="0"/>
              </a:spcAft>
              <a:buFontTx/>
              <a:buChar char="•"/>
              <a:tabLst>
                <a:tab pos="2438400" algn="l"/>
              </a:tabLst>
            </a:pPr>
            <a:r>
              <a:rPr kumimoji="0" lang="fr-FR" sz="1400" b="1" i="0" u="sng" strike="noStrike" cap="none" normalizeH="0" baseline="0" dirty="0">
                <a:ln>
                  <a:noFill/>
                </a:ln>
                <a:solidFill>
                  <a:schemeClr val="tx2"/>
                </a:solidFill>
                <a:effectLst/>
                <a:ea typeface="Calibri" pitchFamily="34" charset="0"/>
                <a:cs typeface="Times New Roman" pitchFamily="18" charset="0"/>
              </a:rPr>
              <a:t> Histoire</a:t>
            </a:r>
            <a:r>
              <a:rPr kumimoji="0" lang="fr-FR" sz="1400" b="0" i="0" u="none" strike="noStrike" cap="none" normalizeH="0" baseline="0" dirty="0">
                <a:ln>
                  <a:noFill/>
                </a:ln>
                <a:solidFill>
                  <a:schemeClr val="tx2"/>
                </a:solidFill>
                <a:effectLst/>
                <a:ea typeface="Calibri" pitchFamily="34" charset="0"/>
                <a:cs typeface="Times New Roman" pitchFamily="18" charset="0"/>
              </a:rPr>
              <a:t> : </a:t>
            </a:r>
            <a:r>
              <a:rPr lang="fr-FR" sz="1400" dirty="0">
                <a:solidFill>
                  <a:schemeClr val="tx2"/>
                </a:solidFill>
                <a:ea typeface="Calibri" pitchFamily="34" charset="0"/>
                <a:cs typeface="Times New Roman" pitchFamily="18" charset="0"/>
              </a:rPr>
              <a:t>18h</a:t>
            </a:r>
            <a:endParaRPr kumimoji="0" lang="fr-FR" sz="1400" b="0" i="0" u="none" strike="noStrike" cap="none" normalizeH="0" baseline="0" dirty="0">
              <a:ln>
                <a:noFill/>
              </a:ln>
              <a:solidFill>
                <a:schemeClr val="tx2"/>
              </a:solidFill>
              <a:effectLst/>
              <a:ea typeface="Calibri" pitchFamily="34" charset="0"/>
              <a:cs typeface="Times New Roman" pitchFamily="18" charset="0"/>
            </a:endParaRPr>
          </a:p>
          <a:p>
            <a:pPr lvl="1" algn="just" defTabSz="914400" eaLnBrk="0" fontAlgn="base" hangingPunct="0">
              <a:lnSpc>
                <a:spcPct val="150000"/>
              </a:lnSpc>
              <a:spcBef>
                <a:spcPct val="0"/>
              </a:spcBef>
              <a:spcAft>
                <a:spcPct val="0"/>
              </a:spcAft>
              <a:buFontTx/>
              <a:buChar char="•"/>
              <a:tabLst>
                <a:tab pos="2438400" algn="l"/>
              </a:tabLst>
            </a:pPr>
            <a:r>
              <a:rPr lang="fr-FR" sz="1400" dirty="0">
                <a:solidFill>
                  <a:schemeClr val="tx2"/>
                </a:solidFill>
                <a:ea typeface="Calibri" pitchFamily="34" charset="0"/>
                <a:cs typeface="Times New Roman" pitchFamily="18" charset="0"/>
              </a:rPr>
              <a:t> </a:t>
            </a:r>
            <a:r>
              <a:rPr kumimoji="0" lang="fr-FR" sz="1400" b="1" i="0" u="sng" strike="noStrike" cap="none" normalizeH="0" baseline="0" dirty="0">
                <a:ln>
                  <a:noFill/>
                </a:ln>
                <a:solidFill>
                  <a:schemeClr val="tx2"/>
                </a:solidFill>
                <a:effectLst/>
                <a:ea typeface="Calibri" pitchFamily="34" charset="0"/>
                <a:cs typeface="Times New Roman" pitchFamily="18" charset="0"/>
              </a:rPr>
              <a:t>Anglais</a:t>
            </a:r>
            <a:r>
              <a:rPr kumimoji="0" lang="fr-FR" sz="1400" b="0" i="0" u="none" strike="noStrike" cap="none" normalizeH="0" baseline="0" dirty="0">
                <a:ln>
                  <a:noFill/>
                </a:ln>
                <a:solidFill>
                  <a:schemeClr val="tx2"/>
                </a:solidFill>
                <a:effectLst/>
                <a:ea typeface="Calibri" pitchFamily="34" charset="0"/>
                <a:cs typeface="Times New Roman" pitchFamily="18" charset="0"/>
              </a:rPr>
              <a:t> : </a:t>
            </a:r>
            <a:r>
              <a:rPr lang="fr-FR" sz="1400" dirty="0">
                <a:solidFill>
                  <a:schemeClr val="tx2"/>
                </a:solidFill>
                <a:ea typeface="Calibri" pitchFamily="34" charset="0"/>
                <a:cs typeface="Times New Roman" pitchFamily="18" charset="0"/>
              </a:rPr>
              <a:t>18h</a:t>
            </a:r>
            <a:endParaRPr kumimoji="0" lang="fr-FR" sz="1400" b="0" i="0" u="none" strike="noStrike" cap="none" normalizeH="0" baseline="0" dirty="0">
              <a:ln>
                <a:noFill/>
              </a:ln>
              <a:solidFill>
                <a:schemeClr val="tx2"/>
              </a:solidFill>
              <a:effectLst/>
              <a:ea typeface="Calibri" pitchFamily="34" charset="0"/>
              <a:cs typeface="Times New Roman" pitchFamily="18" charset="0"/>
            </a:endParaRPr>
          </a:p>
          <a:p>
            <a:pPr lvl="1" algn="just" defTabSz="914400" eaLnBrk="0" fontAlgn="base" hangingPunct="0">
              <a:lnSpc>
                <a:spcPct val="150000"/>
              </a:lnSpc>
              <a:spcBef>
                <a:spcPct val="0"/>
              </a:spcBef>
              <a:spcAft>
                <a:spcPct val="0"/>
              </a:spcAft>
              <a:buFontTx/>
              <a:buChar char="•"/>
              <a:tabLst>
                <a:tab pos="2438400" algn="l"/>
              </a:tabLst>
            </a:pPr>
            <a:r>
              <a:rPr lang="fr-FR" sz="1400" b="1" dirty="0">
                <a:solidFill>
                  <a:schemeClr val="tx2"/>
                </a:solidFill>
                <a:ea typeface="Calibri" pitchFamily="34" charset="0"/>
                <a:cs typeface="Times New Roman" pitchFamily="18" charset="0"/>
              </a:rPr>
              <a:t> </a:t>
            </a:r>
            <a:r>
              <a:rPr kumimoji="0" lang="fr-FR" sz="1400" b="1" i="0" u="sng" strike="noStrike" cap="none" normalizeH="0" baseline="0" dirty="0">
                <a:ln>
                  <a:noFill/>
                </a:ln>
                <a:solidFill>
                  <a:schemeClr val="tx2"/>
                </a:solidFill>
                <a:effectLst/>
                <a:ea typeface="Calibri" pitchFamily="34" charset="0"/>
                <a:cs typeface="Times New Roman" pitchFamily="18" charset="0"/>
              </a:rPr>
              <a:t>Culture générale (économie</a:t>
            </a:r>
            <a:r>
              <a:rPr kumimoji="0" lang="fr-FR" sz="1400" b="1" i="0" u="sng" strike="noStrike" cap="none" normalizeH="0" dirty="0">
                <a:ln>
                  <a:noFill/>
                </a:ln>
                <a:solidFill>
                  <a:schemeClr val="tx2"/>
                </a:solidFill>
                <a:effectLst/>
                <a:ea typeface="Calibri" pitchFamily="34" charset="0"/>
                <a:cs typeface="Times New Roman" pitchFamily="18" charset="0"/>
              </a:rPr>
              <a:t> et </a:t>
            </a:r>
            <a:r>
              <a:rPr lang="fr-FR" sz="1400" b="1" u="sng" dirty="0">
                <a:solidFill>
                  <a:schemeClr val="tx2"/>
                </a:solidFill>
                <a:ea typeface="Calibri" pitchFamily="34" charset="0"/>
                <a:cs typeface="Times New Roman" pitchFamily="18" charset="0"/>
              </a:rPr>
              <a:t>méthodologie</a:t>
            </a:r>
            <a:r>
              <a:rPr kumimoji="0" lang="fr-FR" sz="1400" b="1" i="0" u="sng" strike="noStrike" cap="none" normalizeH="0" dirty="0">
                <a:ln>
                  <a:noFill/>
                </a:ln>
                <a:solidFill>
                  <a:schemeClr val="tx2"/>
                </a:solidFill>
                <a:effectLst/>
                <a:ea typeface="Calibri" pitchFamily="34" charset="0"/>
                <a:cs typeface="Times New Roman" pitchFamily="18" charset="0"/>
              </a:rPr>
              <a:t>)</a:t>
            </a:r>
            <a:r>
              <a:rPr kumimoji="0" lang="fr-FR" sz="1400" b="1" i="0" u="sng" strike="noStrike" cap="none" normalizeH="0" baseline="0" dirty="0">
                <a:ln>
                  <a:noFill/>
                </a:ln>
                <a:solidFill>
                  <a:schemeClr val="tx2"/>
                </a:solidFill>
                <a:effectLst/>
                <a:ea typeface="Calibri" pitchFamily="34" charset="0"/>
                <a:cs typeface="Times New Roman" pitchFamily="18" charset="0"/>
              </a:rPr>
              <a:t> </a:t>
            </a:r>
            <a:r>
              <a:rPr kumimoji="0" lang="fr-FR" sz="1400" b="0" i="0" u="none" strike="noStrike" cap="none" normalizeH="0" baseline="0" dirty="0">
                <a:ln>
                  <a:noFill/>
                </a:ln>
                <a:solidFill>
                  <a:schemeClr val="tx2"/>
                </a:solidFill>
                <a:effectLst/>
                <a:ea typeface="Calibri" pitchFamily="34" charset="0"/>
                <a:cs typeface="Times New Roman" pitchFamily="18" charset="0"/>
              </a:rPr>
              <a:t>: </a:t>
            </a:r>
            <a:r>
              <a:rPr lang="fr-FR" sz="1400" dirty="0">
                <a:solidFill>
                  <a:schemeClr val="tx2"/>
                </a:solidFill>
                <a:ea typeface="Calibri" pitchFamily="34" charset="0"/>
                <a:cs typeface="Times New Roman" pitchFamily="18" charset="0"/>
              </a:rPr>
              <a:t>18h</a:t>
            </a:r>
          </a:p>
          <a:p>
            <a:pPr lvl="1" algn="just" defTabSz="914400" eaLnBrk="0" fontAlgn="base" hangingPunct="0">
              <a:lnSpc>
                <a:spcPct val="150000"/>
              </a:lnSpc>
              <a:spcBef>
                <a:spcPct val="0"/>
              </a:spcBef>
              <a:spcAft>
                <a:spcPct val="0"/>
              </a:spcAft>
              <a:tabLst>
                <a:tab pos="2438400" algn="l"/>
              </a:tabLst>
            </a:pPr>
            <a:endParaRPr lang="fr-FR" sz="1400" dirty="0">
              <a:solidFill>
                <a:schemeClr val="tx2"/>
              </a:solidFill>
              <a:ea typeface="Calibri" pitchFamily="34" charset="0"/>
              <a:cs typeface="Times New Roman" pitchFamily="18" charset="0"/>
            </a:endParaRPr>
          </a:p>
          <a:p>
            <a:pPr lvl="1" algn="just" defTabSz="914400" eaLnBrk="0" fontAlgn="base" hangingPunct="0">
              <a:lnSpc>
                <a:spcPct val="150000"/>
              </a:lnSpc>
              <a:spcBef>
                <a:spcPct val="0"/>
              </a:spcBef>
              <a:spcAft>
                <a:spcPct val="0"/>
              </a:spcAft>
              <a:buFontTx/>
              <a:buChar char="•"/>
              <a:tabLst>
                <a:tab pos="2438400" algn="l"/>
              </a:tabLst>
            </a:pPr>
            <a:r>
              <a:rPr lang="fr-FR" sz="1400" b="1" dirty="0">
                <a:solidFill>
                  <a:schemeClr val="tx2"/>
                </a:solidFill>
                <a:ea typeface="Calibri" pitchFamily="34" charset="0"/>
                <a:cs typeface="Times New Roman" pitchFamily="18" charset="0"/>
              </a:rPr>
              <a:t>En terminale</a:t>
            </a:r>
            <a:r>
              <a:rPr lang="fr-FR" sz="1400" dirty="0">
                <a:solidFill>
                  <a:schemeClr val="tx2"/>
                </a:solidFill>
                <a:ea typeface="Calibri" pitchFamily="34" charset="0"/>
                <a:cs typeface="Times New Roman" pitchFamily="18" charset="0"/>
              </a:rPr>
              <a:t>, la préparation représente un volume horaire de </a:t>
            </a:r>
            <a:r>
              <a:rPr lang="fr-FR" sz="1400" b="1" dirty="0">
                <a:solidFill>
                  <a:schemeClr val="tx2"/>
                </a:solidFill>
                <a:ea typeface="Calibri" pitchFamily="34" charset="0"/>
                <a:cs typeface="Times New Roman" pitchFamily="18" charset="0"/>
              </a:rPr>
              <a:t>81 heures:</a:t>
            </a:r>
            <a:endParaRPr lang="fr-FR" sz="1400" dirty="0">
              <a:solidFill>
                <a:schemeClr val="tx2"/>
              </a:solidFill>
              <a:ea typeface="Calibri" pitchFamily="34" charset="0"/>
              <a:cs typeface="Times New Roman" pitchFamily="18" charset="0"/>
            </a:endParaRPr>
          </a:p>
          <a:p>
            <a:pPr lvl="1" algn="just" defTabSz="914400" eaLnBrk="0" fontAlgn="base" hangingPunct="0">
              <a:lnSpc>
                <a:spcPct val="150000"/>
              </a:lnSpc>
              <a:spcBef>
                <a:spcPct val="0"/>
              </a:spcBef>
              <a:spcAft>
                <a:spcPct val="0"/>
              </a:spcAft>
              <a:buFontTx/>
              <a:buChar char="•"/>
              <a:tabLst>
                <a:tab pos="2438400" algn="l"/>
              </a:tabLst>
            </a:pPr>
            <a:r>
              <a:rPr lang="fr-FR" sz="1400" b="1" u="sng" dirty="0">
                <a:solidFill>
                  <a:schemeClr val="tx2"/>
                </a:solidFill>
                <a:ea typeface="Calibri" pitchFamily="34" charset="0"/>
                <a:cs typeface="Times New Roman" pitchFamily="18" charset="0"/>
              </a:rPr>
              <a:t>Histoire</a:t>
            </a:r>
            <a:r>
              <a:rPr lang="fr-FR" sz="1400" dirty="0">
                <a:solidFill>
                  <a:schemeClr val="tx2"/>
                </a:solidFill>
                <a:ea typeface="Calibri" pitchFamily="34" charset="0"/>
                <a:cs typeface="Times New Roman" pitchFamily="18" charset="0"/>
              </a:rPr>
              <a:t> : 24h</a:t>
            </a:r>
          </a:p>
          <a:p>
            <a:pPr lvl="1" algn="just" defTabSz="914400" eaLnBrk="0" fontAlgn="base" hangingPunct="0">
              <a:lnSpc>
                <a:spcPct val="150000"/>
              </a:lnSpc>
              <a:spcBef>
                <a:spcPct val="0"/>
              </a:spcBef>
              <a:spcAft>
                <a:spcPct val="0"/>
              </a:spcAft>
              <a:buFontTx/>
              <a:buChar char="•"/>
              <a:tabLst>
                <a:tab pos="2438400" algn="l"/>
              </a:tabLst>
            </a:pPr>
            <a:r>
              <a:rPr lang="fr-FR" sz="1400" dirty="0">
                <a:solidFill>
                  <a:schemeClr val="tx2"/>
                </a:solidFill>
                <a:ea typeface="Calibri" pitchFamily="34" charset="0"/>
                <a:cs typeface="Times New Roman" pitchFamily="18" charset="0"/>
              </a:rPr>
              <a:t> </a:t>
            </a:r>
            <a:r>
              <a:rPr lang="fr-FR" sz="1400" b="1" u="sng" dirty="0">
                <a:solidFill>
                  <a:schemeClr val="tx2"/>
                </a:solidFill>
                <a:ea typeface="Calibri" pitchFamily="34" charset="0"/>
                <a:cs typeface="Times New Roman" pitchFamily="18" charset="0"/>
              </a:rPr>
              <a:t>Anglais</a:t>
            </a:r>
            <a:r>
              <a:rPr lang="fr-FR" sz="1400" dirty="0">
                <a:solidFill>
                  <a:schemeClr val="tx2"/>
                </a:solidFill>
                <a:ea typeface="Calibri" pitchFamily="34" charset="0"/>
                <a:cs typeface="Times New Roman" pitchFamily="18" charset="0"/>
              </a:rPr>
              <a:t> : 24h</a:t>
            </a:r>
          </a:p>
          <a:p>
            <a:pPr lvl="1" algn="just" defTabSz="914400" eaLnBrk="0" fontAlgn="base" hangingPunct="0">
              <a:lnSpc>
                <a:spcPct val="150000"/>
              </a:lnSpc>
              <a:spcBef>
                <a:spcPct val="0"/>
              </a:spcBef>
              <a:spcAft>
                <a:spcPct val="0"/>
              </a:spcAft>
              <a:buFontTx/>
              <a:buChar char="•"/>
              <a:tabLst>
                <a:tab pos="2438400" algn="l"/>
              </a:tabLst>
            </a:pPr>
            <a:r>
              <a:rPr lang="fr-FR" sz="1400" b="1" dirty="0">
                <a:solidFill>
                  <a:schemeClr val="tx2"/>
                </a:solidFill>
                <a:ea typeface="Calibri" pitchFamily="34" charset="0"/>
                <a:cs typeface="Times New Roman" pitchFamily="18" charset="0"/>
              </a:rPr>
              <a:t> </a:t>
            </a:r>
            <a:r>
              <a:rPr lang="fr-FR" sz="1400" b="1" u="sng" dirty="0">
                <a:solidFill>
                  <a:schemeClr val="tx2"/>
                </a:solidFill>
                <a:ea typeface="Calibri" pitchFamily="34" charset="0"/>
                <a:cs typeface="Times New Roman" pitchFamily="18" charset="0"/>
              </a:rPr>
              <a:t>Culture générale (économie , méthodologie et philosophie) </a:t>
            </a:r>
            <a:r>
              <a:rPr lang="fr-FR" sz="1400" dirty="0">
                <a:solidFill>
                  <a:schemeClr val="tx2"/>
                </a:solidFill>
                <a:ea typeface="Calibri" pitchFamily="34" charset="0"/>
                <a:cs typeface="Times New Roman" pitchFamily="18" charset="0"/>
              </a:rPr>
              <a:t>: 27h</a:t>
            </a:r>
          </a:p>
          <a:p>
            <a:pPr lvl="1" algn="just" defTabSz="914400" eaLnBrk="0" fontAlgn="base" hangingPunct="0">
              <a:lnSpc>
                <a:spcPct val="150000"/>
              </a:lnSpc>
              <a:spcBef>
                <a:spcPct val="0"/>
              </a:spcBef>
              <a:spcAft>
                <a:spcPct val="0"/>
              </a:spcAft>
              <a:buFontTx/>
              <a:buChar char="•"/>
              <a:tabLst>
                <a:tab pos="2438400" algn="l"/>
              </a:tabLst>
            </a:pPr>
            <a:r>
              <a:rPr lang="fr-FR" sz="1400" b="1" u="sng" dirty="0">
                <a:solidFill>
                  <a:schemeClr val="tx2"/>
                </a:solidFill>
                <a:ea typeface="Calibri" pitchFamily="34" charset="0"/>
                <a:cs typeface="Times New Roman" pitchFamily="18" charset="0"/>
              </a:rPr>
              <a:t>Concours blancs</a:t>
            </a:r>
            <a:r>
              <a:rPr lang="fr-FR" sz="1400" dirty="0">
                <a:solidFill>
                  <a:schemeClr val="tx2"/>
                </a:solidFill>
                <a:ea typeface="Calibri" pitchFamily="34" charset="0"/>
                <a:cs typeface="Times New Roman" pitchFamily="18" charset="0"/>
              </a:rPr>
              <a:t>: 6h</a:t>
            </a:r>
          </a:p>
          <a:p>
            <a:pPr marL="0" marR="0" lvl="0" indent="0" algn="just" defTabSz="914400" rtl="0" eaLnBrk="0" fontAlgn="base" latinLnBrk="0" hangingPunct="0">
              <a:lnSpc>
                <a:spcPct val="100000"/>
              </a:lnSpc>
              <a:spcBef>
                <a:spcPct val="0"/>
              </a:spcBef>
              <a:spcAft>
                <a:spcPct val="0"/>
              </a:spcAft>
              <a:buClrTx/>
              <a:buSzTx/>
              <a:buFontTx/>
              <a:buNone/>
              <a:tabLst>
                <a:tab pos="2438400" algn="l"/>
              </a:tabLst>
            </a:pPr>
            <a:endParaRPr lang="fr-FR" sz="1400" dirty="0">
              <a:solidFill>
                <a:schemeClr val="tx2"/>
              </a:solidFill>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438400" algn="l"/>
              </a:tabLst>
            </a:pPr>
            <a:endParaRPr kumimoji="0" lang="fr-FR" sz="1400" b="0" i="0" u="none" strike="noStrike" cap="none" normalizeH="0" baseline="0" dirty="0">
              <a:ln>
                <a:noFill/>
              </a:ln>
              <a:solidFill>
                <a:schemeClr val="tx2"/>
              </a:solidFill>
              <a:effectLs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438400" algn="l"/>
              </a:tabLst>
            </a:pPr>
            <a:r>
              <a:rPr kumimoji="0" lang="fr-FR" sz="1400" b="0" i="0" u="none" strike="noStrike" cap="none" normalizeH="0" baseline="0" dirty="0">
                <a:ln>
                  <a:noFill/>
                </a:ln>
                <a:solidFill>
                  <a:schemeClr val="tx2"/>
                </a:solidFill>
                <a:effectLst/>
                <a:ea typeface="Calibri" pitchFamily="34" charset="0"/>
                <a:cs typeface="Times New Roman" pitchFamily="18" charset="0"/>
              </a:rPr>
              <a:t>Les</a:t>
            </a:r>
            <a:r>
              <a:rPr kumimoji="0" lang="fr-FR" sz="1400" b="0" i="0" u="none" strike="noStrike" cap="none" normalizeH="0" dirty="0">
                <a:ln>
                  <a:noFill/>
                </a:ln>
                <a:solidFill>
                  <a:schemeClr val="tx2"/>
                </a:solidFill>
                <a:effectLst/>
                <a:ea typeface="Calibri" pitchFamily="34" charset="0"/>
                <a:cs typeface="Times New Roman" pitchFamily="18" charset="0"/>
              </a:rPr>
              <a:t> séances sont de 3 ou 4 heures et sont prévues le</a:t>
            </a:r>
            <a:r>
              <a:rPr kumimoji="0" lang="fr-FR" sz="1400" b="0" i="0" u="none" strike="noStrike" cap="none" normalizeH="0" baseline="0" dirty="0">
                <a:ln>
                  <a:noFill/>
                </a:ln>
                <a:solidFill>
                  <a:schemeClr val="tx2"/>
                </a:solidFill>
                <a:effectLst/>
                <a:ea typeface="Calibri" pitchFamily="34" charset="0"/>
                <a:cs typeface="Times New Roman" pitchFamily="18" charset="0"/>
              </a:rPr>
              <a:t>s mercredis de 12h30 à 15h30/16h30 (ou horaire différent à définir avec l’enseignant/début</a:t>
            </a:r>
            <a:r>
              <a:rPr kumimoji="0" lang="fr-FR" sz="1400" b="0" i="0" u="none" strike="noStrike" cap="none" normalizeH="0" dirty="0">
                <a:ln>
                  <a:noFill/>
                </a:ln>
                <a:solidFill>
                  <a:schemeClr val="tx2"/>
                </a:solidFill>
                <a:effectLst/>
                <a:ea typeface="Calibri" pitchFamily="34" charset="0"/>
                <a:cs typeface="Times New Roman" pitchFamily="18" charset="0"/>
              </a:rPr>
              <a:t> possible à 13h00</a:t>
            </a:r>
            <a:r>
              <a:rPr kumimoji="0" lang="fr-FR" sz="1400" b="0" i="0" u="none" strike="noStrike" cap="none" normalizeH="0" baseline="0" dirty="0">
                <a:ln>
                  <a:noFill/>
                </a:ln>
                <a:solidFill>
                  <a:schemeClr val="tx2"/>
                </a:solidFill>
                <a:effectLst/>
                <a:ea typeface="Calibri" pitchFamily="34"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tab pos="2438400" algn="l"/>
              </a:tabLst>
            </a:pPr>
            <a:endParaRPr lang="fr-FR" sz="1400" dirty="0">
              <a:solidFill>
                <a:schemeClr val="tx1">
                  <a:lumMod val="50000"/>
                  <a:lumOff val="50000"/>
                </a:schemeClr>
              </a:solidFill>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438400" algn="l"/>
              </a:tabLst>
            </a:pPr>
            <a:endParaRPr lang="fr-FR" sz="1400" dirty="0">
              <a:solidFill>
                <a:schemeClr val="tx1">
                  <a:lumMod val="50000"/>
                  <a:lumOff val="50000"/>
                </a:schemeClr>
              </a:solidFill>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438400" algn="l"/>
              </a:tabLst>
            </a:pPr>
            <a:endParaRPr kumimoji="0" lang="fr-FR" sz="1400" b="0" i="0" u="none" strike="noStrike" cap="none" normalizeH="0" baseline="0" dirty="0">
              <a:ln>
                <a:noFill/>
              </a:ln>
              <a:solidFill>
                <a:schemeClr val="tx1">
                  <a:lumMod val="50000"/>
                  <a:lumOff val="50000"/>
                </a:schemeClr>
              </a:solidFill>
              <a:effectLs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438400" algn="l"/>
              </a:tabLst>
            </a:pPr>
            <a:endParaRPr kumimoji="0" lang="fr-FR" sz="1400" b="0" i="0" u="none" strike="noStrike" cap="none" normalizeH="0" baseline="0" dirty="0">
              <a:ln>
                <a:noFill/>
              </a:ln>
              <a:solidFill>
                <a:schemeClr val="tx1">
                  <a:lumMod val="50000"/>
                  <a:lumOff val="50000"/>
                </a:schemeClr>
              </a:solidFill>
              <a:effectLst/>
              <a:cs typeface="Arial" pitchFamily="34" charset="0"/>
            </a:endParaRPr>
          </a:p>
        </p:txBody>
      </p:sp>
      <p:sp>
        <p:nvSpPr>
          <p:cNvPr id="5" name="Rectangle 4"/>
          <p:cNvSpPr/>
          <p:nvPr/>
        </p:nvSpPr>
        <p:spPr>
          <a:xfrm>
            <a:off x="0" y="143768"/>
            <a:ext cx="7200900" cy="707886"/>
          </a:xfrm>
          <a:prstGeom prst="rect">
            <a:avLst/>
          </a:prstGeom>
        </p:spPr>
        <p:txBody>
          <a:bodyPr wrap="square">
            <a:spAutoFit/>
          </a:bodyPr>
          <a:lstStyle/>
          <a:p>
            <a:pPr algn="ctr" defTabSz="914400" fontAlgn="base">
              <a:spcBef>
                <a:spcPct val="0"/>
              </a:spcBef>
              <a:spcAft>
                <a:spcPct val="0"/>
              </a:spcAft>
            </a:pPr>
            <a:r>
              <a:rPr lang="fr-FR" sz="2000" dirty="0">
                <a:solidFill>
                  <a:schemeClr val="tx2"/>
                </a:solidFill>
                <a:latin typeface="+mj-lt"/>
                <a:ea typeface="Calibri" pitchFamily="34" charset="0"/>
                <a:cs typeface="Calibri" pitchFamily="34" charset="0"/>
              </a:rPr>
              <a:t>PREPARATION AUX EXAMENS DES I.E.P.</a:t>
            </a:r>
            <a:endParaRPr lang="fr-FR" sz="2000" u="sng" dirty="0">
              <a:solidFill>
                <a:schemeClr val="tx2"/>
              </a:solidFill>
              <a:latin typeface="+mj-lt"/>
              <a:ea typeface="Calibri" pitchFamily="34" charset="0"/>
              <a:cs typeface="Times New Roman" pitchFamily="18" charset="0"/>
            </a:endParaRPr>
          </a:p>
          <a:p>
            <a:pPr lvl="0" algn="ctr" defTabSz="914400" eaLnBrk="0" fontAlgn="base" hangingPunct="0">
              <a:spcBef>
                <a:spcPct val="0"/>
              </a:spcBef>
              <a:spcAft>
                <a:spcPct val="0"/>
              </a:spcAft>
              <a:tabLst>
                <a:tab pos="2438400" algn="l"/>
              </a:tabLst>
            </a:pPr>
            <a:r>
              <a:rPr lang="fr-FR" sz="2000" dirty="0">
                <a:solidFill>
                  <a:srgbClr val="A50021"/>
                </a:solidFill>
                <a:latin typeface="+mj-lt"/>
                <a:ea typeface="Calibri" pitchFamily="34" charset="0"/>
                <a:cs typeface="Times New Roman" pitchFamily="18" charset="0"/>
              </a:rPr>
              <a:t>Présentation et Planning</a:t>
            </a:r>
          </a:p>
        </p:txBody>
      </p:sp>
      <p:pic>
        <p:nvPicPr>
          <p:cNvPr id="1026" name="Picture 2"/>
          <p:cNvPicPr>
            <a:picLocks noChangeAspect="1" noChangeArrowheads="1"/>
          </p:cNvPicPr>
          <p:nvPr/>
        </p:nvPicPr>
        <p:blipFill>
          <a:blip r:embed="rId2" cstate="print"/>
          <a:srcRect/>
          <a:stretch>
            <a:fillRect/>
          </a:stretch>
        </p:blipFill>
        <p:spPr bwMode="auto">
          <a:xfrm>
            <a:off x="134583" y="953275"/>
            <a:ext cx="1404879" cy="1080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760740" y="953275"/>
            <a:ext cx="1296094" cy="108012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8424986" y="3456136"/>
            <a:ext cx="1524000" cy="1485900"/>
          </a:xfrm>
          <a:prstGeom prst="rect">
            <a:avLst/>
          </a:prstGeom>
          <a:noFill/>
          <a:ln w="9525">
            <a:noFill/>
            <a:miter lim="800000"/>
            <a:headEnd/>
            <a:tailEnd/>
          </a:ln>
        </p:spPr>
      </p:pic>
      <p:pic>
        <p:nvPicPr>
          <p:cNvPr id="11" name="Picture 2"/>
          <p:cNvPicPr>
            <a:picLocks noChangeAspect="1" noChangeArrowheads="1"/>
          </p:cNvPicPr>
          <p:nvPr/>
        </p:nvPicPr>
        <p:blipFill>
          <a:blip r:embed="rId5" cstate="print"/>
          <a:srcRect r="14550"/>
          <a:stretch>
            <a:fillRect/>
          </a:stretch>
        </p:blipFill>
        <p:spPr bwMode="auto">
          <a:xfrm>
            <a:off x="3474238" y="953275"/>
            <a:ext cx="1379984" cy="1080000"/>
          </a:xfrm>
          <a:prstGeom prst="rect">
            <a:avLst/>
          </a:prstGeom>
          <a:noFill/>
          <a:ln w="9525">
            <a:noFill/>
            <a:miter lim="800000"/>
            <a:headEnd/>
            <a:tailEnd/>
          </a:ln>
        </p:spPr>
      </p:pic>
      <p:pic>
        <p:nvPicPr>
          <p:cNvPr id="12" name="Picture 3" descr="C:\Users\caubourg\Desktop\photo JPO new\DSC01218.JPG"/>
          <p:cNvPicPr>
            <a:picLocks noChangeAspect="1" noChangeArrowheads="1"/>
          </p:cNvPicPr>
          <p:nvPr/>
        </p:nvPicPr>
        <p:blipFill>
          <a:blip r:embed="rId6" cstate="print"/>
          <a:srcRect/>
          <a:stretch>
            <a:fillRect/>
          </a:stretch>
        </p:blipFill>
        <p:spPr bwMode="auto">
          <a:xfrm>
            <a:off x="4902436" y="953275"/>
            <a:ext cx="810090" cy="1080120"/>
          </a:xfrm>
          <a:prstGeom prst="rect">
            <a:avLst/>
          </a:prstGeom>
          <a:noFill/>
        </p:spPr>
      </p:pic>
      <p:pic>
        <p:nvPicPr>
          <p:cNvPr id="2" name="Picture 2" descr="P:\2011 2012\CARTE VOEUX 2011\Mongré1.jpg"/>
          <p:cNvPicPr>
            <a:picLocks noChangeAspect="1" noChangeArrowheads="1"/>
          </p:cNvPicPr>
          <p:nvPr/>
        </p:nvPicPr>
        <p:blipFill>
          <a:blip r:embed="rId7" cstate="print"/>
          <a:srcRect b="4984"/>
          <a:stretch>
            <a:fillRect/>
          </a:stretch>
        </p:blipFill>
        <p:spPr bwMode="auto">
          <a:xfrm>
            <a:off x="1584226" y="953275"/>
            <a:ext cx="1827444" cy="1080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65" y="-40341"/>
            <a:ext cx="7180935" cy="954107"/>
          </a:xfrm>
          <a:prstGeom prst="rect">
            <a:avLst/>
          </a:prstGeom>
        </p:spPr>
        <p:txBody>
          <a:bodyPr wrap="square">
            <a:spAutoFit/>
          </a:bodyPr>
          <a:lstStyle/>
          <a:p>
            <a:pPr algn="ctr" defTabSz="914400" fontAlgn="base">
              <a:spcBef>
                <a:spcPct val="0"/>
              </a:spcBef>
              <a:spcAft>
                <a:spcPct val="0"/>
              </a:spcAft>
            </a:pPr>
            <a:endParaRPr lang="fr-FR" sz="2000" b="1" u="sng" dirty="0">
              <a:solidFill>
                <a:schemeClr val="tx1">
                  <a:lumMod val="50000"/>
                  <a:lumOff val="50000"/>
                </a:schemeClr>
              </a:solidFill>
              <a:ea typeface="Calibri" pitchFamily="34" charset="0"/>
              <a:cs typeface="Times New Roman" pitchFamily="18" charset="0"/>
            </a:endParaRPr>
          </a:p>
          <a:p>
            <a:pPr lvl="0" algn="ctr" defTabSz="914400" eaLnBrk="0" fontAlgn="base" hangingPunct="0">
              <a:spcBef>
                <a:spcPct val="0"/>
              </a:spcBef>
              <a:spcAft>
                <a:spcPct val="0"/>
              </a:spcAft>
              <a:tabLst>
                <a:tab pos="2438400" algn="l"/>
              </a:tabLst>
            </a:pPr>
            <a:r>
              <a:rPr lang="fr-FR" sz="2000" b="1" dirty="0">
                <a:solidFill>
                  <a:srgbClr val="A50021"/>
                </a:solidFill>
                <a:ea typeface="Calibri" pitchFamily="34" charset="0"/>
                <a:cs typeface="Times New Roman" pitchFamily="18" charset="0"/>
              </a:rPr>
              <a:t>Le calendrier 2025-2026 pour les élèves de Premières</a:t>
            </a:r>
          </a:p>
          <a:p>
            <a:pPr lvl="0" algn="ctr" defTabSz="914400" eaLnBrk="0" fontAlgn="base" hangingPunct="0">
              <a:spcBef>
                <a:spcPct val="0"/>
              </a:spcBef>
              <a:spcAft>
                <a:spcPct val="0"/>
              </a:spcAft>
              <a:tabLst>
                <a:tab pos="2438400" algn="l"/>
              </a:tabLst>
            </a:pPr>
            <a:r>
              <a:rPr lang="fr-FR" sz="1600" b="1" dirty="0">
                <a:solidFill>
                  <a:srgbClr val="A50021"/>
                </a:solidFill>
                <a:ea typeface="Calibri" pitchFamily="34" charset="0"/>
                <a:cs typeface="Times New Roman" pitchFamily="18" charset="0"/>
              </a:rPr>
              <a:t>(planning susceptible d’être modifié)</a:t>
            </a:r>
          </a:p>
        </p:txBody>
      </p:sp>
      <p:graphicFrame>
        <p:nvGraphicFramePr>
          <p:cNvPr id="3" name="Tableau 2">
            <a:extLst>
              <a:ext uri="{FF2B5EF4-FFF2-40B4-BE49-F238E27FC236}">
                <a16:creationId xmlns:a16="http://schemas.microsoft.com/office/drawing/2014/main" id="{84E76732-634E-4E01-BC25-7975F18FB255}"/>
              </a:ext>
            </a:extLst>
          </p:cNvPr>
          <p:cNvGraphicFramePr>
            <a:graphicFrameLocks noGrp="1"/>
          </p:cNvGraphicFramePr>
          <p:nvPr>
            <p:extLst>
              <p:ext uri="{D42A27DB-BD31-4B8C-83A1-F6EECF244321}">
                <p14:modId xmlns:p14="http://schemas.microsoft.com/office/powerpoint/2010/main" val="189682046"/>
              </p:ext>
            </p:extLst>
          </p:nvPr>
        </p:nvGraphicFramePr>
        <p:xfrm>
          <a:off x="224830" y="913766"/>
          <a:ext cx="6759995" cy="9189172"/>
        </p:xfrm>
        <a:graphic>
          <a:graphicData uri="http://schemas.openxmlformats.org/drawingml/2006/table">
            <a:tbl>
              <a:tblPr firstRow="1" bandRow="1">
                <a:tableStyleId>{5C22544A-7EE6-4342-B048-85BDC9FD1C3A}</a:tableStyleId>
              </a:tblPr>
              <a:tblGrid>
                <a:gridCol w="3351813">
                  <a:extLst>
                    <a:ext uri="{9D8B030D-6E8A-4147-A177-3AD203B41FA5}">
                      <a16:colId xmlns:a16="http://schemas.microsoft.com/office/drawing/2014/main" val="2052349649"/>
                    </a:ext>
                  </a:extLst>
                </a:gridCol>
                <a:gridCol w="3408182">
                  <a:extLst>
                    <a:ext uri="{9D8B030D-6E8A-4147-A177-3AD203B41FA5}">
                      <a16:colId xmlns:a16="http://schemas.microsoft.com/office/drawing/2014/main" val="2077257067"/>
                    </a:ext>
                  </a:extLst>
                </a:gridCol>
              </a:tblGrid>
              <a:tr h="495310">
                <a:tc>
                  <a:txBody>
                    <a:bodyPr/>
                    <a:lstStyle/>
                    <a:p>
                      <a:pPr>
                        <a:lnSpc>
                          <a:spcPct val="107000"/>
                        </a:lnSpc>
                        <a:spcAft>
                          <a:spcPts val="800"/>
                        </a:spcAft>
                      </a:pPr>
                      <a:r>
                        <a:rPr lang="fr-FR" sz="1200" kern="1200" dirty="0">
                          <a:solidFill>
                            <a:schemeClr val="tx2"/>
                          </a:solidFill>
                          <a:effectLst/>
                        </a:rPr>
                        <a:t>Mercredi  24/09</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solidFill>
                      <a:schemeClr val="accent1">
                        <a:lumMod val="40000"/>
                        <a:lumOff val="60000"/>
                      </a:schemeClr>
                    </a:solidFill>
                  </a:tcPr>
                </a:tc>
                <a:tc>
                  <a:txBody>
                    <a:bodyPr/>
                    <a:lstStyle/>
                    <a:p>
                      <a:pPr>
                        <a:lnSpc>
                          <a:spcPct val="107000"/>
                        </a:lnSpc>
                        <a:spcAft>
                          <a:spcPts val="800"/>
                        </a:spcAft>
                      </a:pPr>
                      <a:r>
                        <a:rPr lang="fr-FR" sz="1200" b="0" kern="1200" dirty="0">
                          <a:solidFill>
                            <a:schemeClr val="tx2"/>
                          </a:solidFill>
                          <a:effectLst/>
                        </a:rPr>
                        <a:t>Histoire (3h) </a:t>
                      </a:r>
                      <a:endParaRPr lang="fr-FR" sz="12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solidFill>
                      <a:schemeClr val="accent1">
                        <a:lumMod val="40000"/>
                        <a:lumOff val="60000"/>
                      </a:schemeClr>
                    </a:solidFill>
                  </a:tcPr>
                </a:tc>
                <a:extLst>
                  <a:ext uri="{0D108BD9-81ED-4DB2-BD59-A6C34878D82A}">
                    <a16:rowId xmlns:a16="http://schemas.microsoft.com/office/drawing/2014/main" val="1835379113"/>
                  </a:ext>
                </a:extLst>
              </a:tr>
              <a:tr h="495310">
                <a:tc>
                  <a:txBody>
                    <a:bodyPr/>
                    <a:lstStyle/>
                    <a:p>
                      <a:pPr>
                        <a:lnSpc>
                          <a:spcPct val="107000"/>
                        </a:lnSpc>
                        <a:spcAft>
                          <a:spcPts val="800"/>
                        </a:spcAft>
                      </a:pPr>
                      <a:r>
                        <a:rPr lang="fr-FR" sz="1200" kern="1200" dirty="0">
                          <a:solidFill>
                            <a:schemeClr val="tx2"/>
                          </a:solidFill>
                          <a:effectLst/>
                        </a:rPr>
                        <a:t>Mercredi  01/10</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tc>
                  <a:txBody>
                    <a:bodyPr/>
                    <a:lstStyle/>
                    <a:p>
                      <a:pPr>
                        <a:lnSpc>
                          <a:spcPct val="107000"/>
                        </a:lnSpc>
                        <a:spcAft>
                          <a:spcPts val="800"/>
                        </a:spcAft>
                      </a:pPr>
                      <a:r>
                        <a:rPr lang="fr-FR" sz="1200" kern="1200" dirty="0">
                          <a:solidFill>
                            <a:schemeClr val="tx2"/>
                          </a:solidFill>
                          <a:effectLst/>
                        </a:rPr>
                        <a:t>Méthodologie (3h) </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extLst>
                  <a:ext uri="{0D108BD9-81ED-4DB2-BD59-A6C34878D82A}">
                    <a16:rowId xmlns:a16="http://schemas.microsoft.com/office/drawing/2014/main" val="3993859654"/>
                  </a:ext>
                </a:extLst>
              </a:tr>
              <a:tr h="495310">
                <a:tc>
                  <a:txBody>
                    <a:bodyPr/>
                    <a:lstStyle/>
                    <a:p>
                      <a:pPr>
                        <a:lnSpc>
                          <a:spcPct val="107000"/>
                        </a:lnSpc>
                        <a:spcAft>
                          <a:spcPts val="800"/>
                        </a:spcAft>
                      </a:pPr>
                      <a:r>
                        <a:rPr lang="fr-FR" sz="1200" kern="1200" dirty="0">
                          <a:solidFill>
                            <a:schemeClr val="tx2"/>
                          </a:solidFill>
                          <a:effectLst/>
                        </a:rPr>
                        <a:t>Mercredi 08/10</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tc>
                  <a:txBody>
                    <a:bodyPr/>
                    <a:lstStyle/>
                    <a:p>
                      <a:pPr>
                        <a:lnSpc>
                          <a:spcPct val="107000"/>
                        </a:lnSpc>
                        <a:spcAft>
                          <a:spcPts val="800"/>
                        </a:spcAft>
                      </a:pPr>
                      <a:r>
                        <a:rPr lang="fr-FR" sz="1200" kern="1200" dirty="0">
                          <a:solidFill>
                            <a:schemeClr val="tx2"/>
                          </a:solidFill>
                          <a:effectLst/>
                        </a:rPr>
                        <a:t>Histoire (3h) </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extLst>
                  <a:ext uri="{0D108BD9-81ED-4DB2-BD59-A6C34878D82A}">
                    <a16:rowId xmlns:a16="http://schemas.microsoft.com/office/drawing/2014/main" val="2430183887"/>
                  </a:ext>
                </a:extLst>
              </a:tr>
              <a:tr h="495310">
                <a:tc>
                  <a:txBody>
                    <a:bodyPr/>
                    <a:lstStyle/>
                    <a:p>
                      <a:pPr>
                        <a:lnSpc>
                          <a:spcPct val="107000"/>
                        </a:lnSpc>
                        <a:spcAft>
                          <a:spcPts val="800"/>
                        </a:spcAft>
                      </a:pPr>
                      <a:r>
                        <a:rPr lang="fr-FR" sz="1200" kern="1200" dirty="0">
                          <a:solidFill>
                            <a:schemeClr val="tx2"/>
                          </a:solidFill>
                          <a:effectLst/>
                        </a:rPr>
                        <a:t>Mercredi 05/11</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tc>
                  <a:txBody>
                    <a:bodyPr/>
                    <a:lstStyle/>
                    <a:p>
                      <a:pPr>
                        <a:lnSpc>
                          <a:spcPct val="107000"/>
                        </a:lnSpc>
                        <a:spcAft>
                          <a:spcPts val="800"/>
                        </a:spcAft>
                      </a:pPr>
                      <a:r>
                        <a:rPr lang="fr-FR" sz="1200" kern="1200" dirty="0">
                          <a:solidFill>
                            <a:schemeClr val="tx2"/>
                          </a:solidFill>
                          <a:effectLst/>
                        </a:rPr>
                        <a:t>Histoire (3h) </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extLst>
                  <a:ext uri="{0D108BD9-81ED-4DB2-BD59-A6C34878D82A}">
                    <a16:rowId xmlns:a16="http://schemas.microsoft.com/office/drawing/2014/main" val="2801445602"/>
                  </a:ext>
                </a:extLst>
              </a:tr>
              <a:tr h="495310">
                <a:tc>
                  <a:txBody>
                    <a:bodyPr/>
                    <a:lstStyle/>
                    <a:p>
                      <a:pPr>
                        <a:lnSpc>
                          <a:spcPct val="107000"/>
                        </a:lnSpc>
                        <a:spcAft>
                          <a:spcPts val="800"/>
                        </a:spcAft>
                      </a:pPr>
                      <a:r>
                        <a:rPr lang="fr-FR" sz="1200" kern="1200" dirty="0">
                          <a:solidFill>
                            <a:schemeClr val="tx2"/>
                          </a:solidFill>
                          <a:effectLst/>
                        </a:rPr>
                        <a:t>Mercredi  12/11</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tc>
                  <a:txBody>
                    <a:bodyPr/>
                    <a:lstStyle/>
                    <a:p>
                      <a:pPr>
                        <a:lnSpc>
                          <a:spcPct val="107000"/>
                        </a:lnSpc>
                        <a:spcAft>
                          <a:spcPts val="800"/>
                        </a:spcAft>
                      </a:pPr>
                      <a:r>
                        <a:rPr lang="fr-FR" sz="1200" kern="1200" dirty="0">
                          <a:solidFill>
                            <a:schemeClr val="tx2"/>
                          </a:solidFill>
                          <a:effectLst/>
                        </a:rPr>
                        <a:t>Economie (3h)</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extLst>
                  <a:ext uri="{0D108BD9-81ED-4DB2-BD59-A6C34878D82A}">
                    <a16:rowId xmlns:a16="http://schemas.microsoft.com/office/drawing/2014/main" val="1486207716"/>
                  </a:ext>
                </a:extLst>
              </a:tr>
              <a:tr h="495310">
                <a:tc>
                  <a:txBody>
                    <a:bodyPr/>
                    <a:lstStyle/>
                    <a:p>
                      <a:pPr>
                        <a:lnSpc>
                          <a:spcPct val="107000"/>
                        </a:lnSpc>
                        <a:spcAft>
                          <a:spcPts val="800"/>
                        </a:spcAft>
                      </a:pPr>
                      <a:r>
                        <a:rPr lang="fr-FR" sz="1200" kern="1200" dirty="0">
                          <a:solidFill>
                            <a:schemeClr val="tx2"/>
                          </a:solidFill>
                          <a:effectLst/>
                        </a:rPr>
                        <a:t>Mercredi  19/11</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tc>
                  <a:txBody>
                    <a:bodyPr/>
                    <a:lstStyle/>
                    <a:p>
                      <a:pPr>
                        <a:lnSpc>
                          <a:spcPct val="107000"/>
                        </a:lnSpc>
                        <a:spcAft>
                          <a:spcPts val="800"/>
                        </a:spcAft>
                      </a:pPr>
                      <a:r>
                        <a:rPr lang="fr-FR" sz="1200" kern="1200" dirty="0">
                          <a:solidFill>
                            <a:schemeClr val="tx2"/>
                          </a:solidFill>
                          <a:effectLst/>
                        </a:rPr>
                        <a:t>Anglais (3h)</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extLst>
                  <a:ext uri="{0D108BD9-81ED-4DB2-BD59-A6C34878D82A}">
                    <a16:rowId xmlns:a16="http://schemas.microsoft.com/office/drawing/2014/main" val="586762190"/>
                  </a:ext>
                </a:extLst>
              </a:tr>
              <a:tr h="495310">
                <a:tc>
                  <a:txBody>
                    <a:bodyPr/>
                    <a:lstStyle/>
                    <a:p>
                      <a:pPr>
                        <a:lnSpc>
                          <a:spcPct val="107000"/>
                        </a:lnSpc>
                        <a:spcAft>
                          <a:spcPts val="800"/>
                        </a:spcAft>
                      </a:pPr>
                      <a:r>
                        <a:rPr lang="fr-FR" sz="1200" kern="1200" dirty="0">
                          <a:solidFill>
                            <a:schemeClr val="tx2"/>
                          </a:solidFill>
                          <a:effectLst/>
                        </a:rPr>
                        <a:t>Mercredi  26/11</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tc>
                  <a:txBody>
                    <a:bodyPr/>
                    <a:lstStyle/>
                    <a:p>
                      <a:pPr>
                        <a:lnSpc>
                          <a:spcPct val="107000"/>
                        </a:lnSpc>
                        <a:spcAft>
                          <a:spcPts val="800"/>
                        </a:spcAft>
                      </a:pPr>
                      <a:r>
                        <a:rPr lang="fr-FR" sz="1200" kern="1200" dirty="0">
                          <a:solidFill>
                            <a:schemeClr val="tx2"/>
                          </a:solidFill>
                          <a:effectLst/>
                        </a:rPr>
                        <a:t>Economie  (3h)</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extLst>
                  <a:ext uri="{0D108BD9-81ED-4DB2-BD59-A6C34878D82A}">
                    <a16:rowId xmlns:a16="http://schemas.microsoft.com/office/drawing/2014/main" val="2872344690"/>
                  </a:ext>
                </a:extLst>
              </a:tr>
              <a:tr h="495310">
                <a:tc>
                  <a:txBody>
                    <a:bodyPr/>
                    <a:lstStyle/>
                    <a:p>
                      <a:pPr>
                        <a:lnSpc>
                          <a:spcPct val="107000"/>
                        </a:lnSpc>
                        <a:spcAft>
                          <a:spcPts val="800"/>
                        </a:spcAft>
                      </a:pPr>
                      <a:r>
                        <a:rPr lang="fr-FR" sz="1200" kern="1200" dirty="0">
                          <a:solidFill>
                            <a:schemeClr val="tx2"/>
                          </a:solidFill>
                          <a:effectLst/>
                        </a:rPr>
                        <a:t>Mercredi 10/12</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tc>
                  <a:txBody>
                    <a:bodyPr/>
                    <a:lstStyle/>
                    <a:p>
                      <a:pPr>
                        <a:lnSpc>
                          <a:spcPct val="107000"/>
                        </a:lnSpc>
                        <a:spcAft>
                          <a:spcPts val="800"/>
                        </a:spcAft>
                      </a:pPr>
                      <a:r>
                        <a:rPr lang="fr-FR" sz="1200" kern="1200" dirty="0">
                          <a:solidFill>
                            <a:schemeClr val="tx2"/>
                          </a:solidFill>
                          <a:effectLst/>
                        </a:rPr>
                        <a:t>Histoire (3h) </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extLst>
                  <a:ext uri="{0D108BD9-81ED-4DB2-BD59-A6C34878D82A}">
                    <a16:rowId xmlns:a16="http://schemas.microsoft.com/office/drawing/2014/main" val="393004901"/>
                  </a:ext>
                </a:extLst>
              </a:tr>
              <a:tr h="495310">
                <a:tc>
                  <a:txBody>
                    <a:bodyPr/>
                    <a:lstStyle/>
                    <a:p>
                      <a:pPr>
                        <a:lnSpc>
                          <a:spcPct val="107000"/>
                        </a:lnSpc>
                        <a:spcAft>
                          <a:spcPts val="800"/>
                        </a:spcAft>
                      </a:pPr>
                      <a:r>
                        <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Mercredi 17/12</a:t>
                      </a:r>
                    </a:p>
                  </a:txBody>
                  <a:tcPr marL="68505" marR="68505" marT="34252" marB="34252" anchor="ctr"/>
                </a:tc>
                <a:tc>
                  <a:txBody>
                    <a:bodyPr/>
                    <a:lstStyle/>
                    <a:p>
                      <a:pPr>
                        <a:lnSpc>
                          <a:spcPct val="107000"/>
                        </a:lnSpc>
                        <a:spcAft>
                          <a:spcPts val="800"/>
                        </a:spcAft>
                      </a:pPr>
                      <a:r>
                        <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Anglais (3h)</a:t>
                      </a:r>
                    </a:p>
                  </a:txBody>
                  <a:tcPr marL="68505" marR="68505" marT="34252" marB="34252" anchor="ctr"/>
                </a:tc>
                <a:extLst>
                  <a:ext uri="{0D108BD9-81ED-4DB2-BD59-A6C34878D82A}">
                    <a16:rowId xmlns:a16="http://schemas.microsoft.com/office/drawing/2014/main" val="2073879011"/>
                  </a:ext>
                </a:extLst>
              </a:tr>
              <a:tr h="495310">
                <a:tc>
                  <a:txBody>
                    <a:bodyPr/>
                    <a:lstStyle/>
                    <a:p>
                      <a:pPr>
                        <a:lnSpc>
                          <a:spcPct val="107000"/>
                        </a:lnSpc>
                        <a:spcAft>
                          <a:spcPts val="800"/>
                        </a:spcAft>
                      </a:pPr>
                      <a:r>
                        <a:rPr lang="fr-FR" sz="1200" kern="1200" dirty="0">
                          <a:solidFill>
                            <a:schemeClr val="tx2"/>
                          </a:solidFill>
                          <a:effectLst/>
                        </a:rPr>
                        <a:t>Mercredi  07/01</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tc>
                  <a:txBody>
                    <a:bodyPr/>
                    <a:lstStyle/>
                    <a:p>
                      <a:pPr>
                        <a:lnSpc>
                          <a:spcPct val="107000"/>
                        </a:lnSpc>
                        <a:spcAft>
                          <a:spcPts val="800"/>
                        </a:spcAft>
                      </a:pPr>
                      <a:r>
                        <a:rPr lang="fr-FR" sz="1200" kern="1200" dirty="0">
                          <a:solidFill>
                            <a:schemeClr val="tx2"/>
                          </a:solidFill>
                          <a:effectLst/>
                        </a:rPr>
                        <a:t>Méthodologie (3h) </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extLst>
                  <a:ext uri="{0D108BD9-81ED-4DB2-BD59-A6C34878D82A}">
                    <a16:rowId xmlns:a16="http://schemas.microsoft.com/office/drawing/2014/main" val="2764253405"/>
                  </a:ext>
                </a:extLst>
              </a:tr>
              <a:tr h="495310">
                <a:tc>
                  <a:txBody>
                    <a:bodyPr/>
                    <a:lstStyle/>
                    <a:p>
                      <a:pPr>
                        <a:lnSpc>
                          <a:spcPct val="107000"/>
                        </a:lnSpc>
                        <a:spcAft>
                          <a:spcPts val="800"/>
                        </a:spcAft>
                      </a:pPr>
                      <a:r>
                        <a:rPr lang="fr-FR" sz="1200" kern="1200" dirty="0">
                          <a:solidFill>
                            <a:schemeClr val="tx2"/>
                          </a:solidFill>
                          <a:effectLst/>
                        </a:rPr>
                        <a:t>Mercredi  21/01</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tc>
                  <a:txBody>
                    <a:bodyPr/>
                    <a:lstStyle/>
                    <a:p>
                      <a:pPr>
                        <a:lnSpc>
                          <a:spcPct val="107000"/>
                        </a:lnSpc>
                        <a:spcAft>
                          <a:spcPts val="800"/>
                        </a:spcAft>
                      </a:pPr>
                      <a:r>
                        <a:rPr lang="fr-FR" sz="1200" kern="1200" dirty="0">
                          <a:solidFill>
                            <a:schemeClr val="tx2"/>
                          </a:solidFill>
                          <a:effectLst/>
                        </a:rPr>
                        <a:t>Histoire (3h) </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extLst>
                  <a:ext uri="{0D108BD9-81ED-4DB2-BD59-A6C34878D82A}">
                    <a16:rowId xmlns:a16="http://schemas.microsoft.com/office/drawing/2014/main" val="77816312"/>
                  </a:ext>
                </a:extLst>
              </a:tr>
              <a:tr h="495310">
                <a:tc>
                  <a:txBody>
                    <a:bodyPr/>
                    <a:lstStyle/>
                    <a:p>
                      <a:pPr>
                        <a:lnSpc>
                          <a:spcPct val="107000"/>
                        </a:lnSpc>
                        <a:spcAft>
                          <a:spcPts val="800"/>
                        </a:spcAft>
                      </a:pPr>
                      <a:r>
                        <a:rPr lang="fr-FR" sz="1200" kern="1200" dirty="0">
                          <a:solidFill>
                            <a:schemeClr val="tx2"/>
                          </a:solidFill>
                          <a:effectLst/>
                        </a:rPr>
                        <a:t>Mercredi 28/01</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tc>
                  <a:txBody>
                    <a:bodyPr/>
                    <a:lstStyle/>
                    <a:p>
                      <a:pPr>
                        <a:lnSpc>
                          <a:spcPct val="107000"/>
                        </a:lnSpc>
                        <a:spcAft>
                          <a:spcPts val="800"/>
                        </a:spcAft>
                      </a:pPr>
                      <a:r>
                        <a:rPr lang="fr-FR" sz="1200" kern="1200" dirty="0">
                          <a:solidFill>
                            <a:schemeClr val="tx2"/>
                          </a:solidFill>
                          <a:effectLst/>
                        </a:rPr>
                        <a:t>Histoire (3h) </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extLst>
                  <a:ext uri="{0D108BD9-81ED-4DB2-BD59-A6C34878D82A}">
                    <a16:rowId xmlns:a16="http://schemas.microsoft.com/office/drawing/2014/main" val="168732722"/>
                  </a:ext>
                </a:extLst>
              </a:tr>
              <a:tr h="445325">
                <a:tc>
                  <a:txBody>
                    <a:bodyPr/>
                    <a:lstStyle/>
                    <a:p>
                      <a:pPr>
                        <a:lnSpc>
                          <a:spcPct val="107000"/>
                        </a:lnSpc>
                        <a:spcAft>
                          <a:spcPts val="800"/>
                        </a:spcAft>
                      </a:pPr>
                      <a:r>
                        <a:rPr lang="fr-FR" sz="1200" kern="1200" dirty="0">
                          <a:solidFill>
                            <a:schemeClr val="tx2"/>
                          </a:solidFill>
                          <a:effectLst/>
                        </a:rPr>
                        <a:t>Mercredi 04/02</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tc>
                  <a:txBody>
                    <a:bodyPr/>
                    <a:lstStyle/>
                    <a:p>
                      <a:pPr>
                        <a:lnSpc>
                          <a:spcPct val="107000"/>
                        </a:lnSpc>
                        <a:spcAft>
                          <a:spcPts val="800"/>
                        </a:spcAft>
                      </a:pPr>
                      <a:r>
                        <a:rPr lang="fr-FR" sz="1200" kern="1200" dirty="0">
                          <a:solidFill>
                            <a:schemeClr val="tx2"/>
                          </a:solidFill>
                          <a:effectLst/>
                        </a:rPr>
                        <a:t>Anglais (3h)</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extLst>
                  <a:ext uri="{0D108BD9-81ED-4DB2-BD59-A6C34878D82A}">
                    <a16:rowId xmlns:a16="http://schemas.microsoft.com/office/drawing/2014/main" val="3218591814"/>
                  </a:ext>
                </a:extLst>
              </a:tr>
              <a:tr h="549840">
                <a:tc>
                  <a:txBody>
                    <a:bodyPr/>
                    <a:lstStyle/>
                    <a:p>
                      <a:pPr>
                        <a:lnSpc>
                          <a:spcPct val="107000"/>
                        </a:lnSpc>
                        <a:spcAft>
                          <a:spcPts val="800"/>
                        </a:spcAft>
                      </a:pPr>
                      <a:r>
                        <a:rPr lang="fr-FR" sz="1200" kern="1200" dirty="0">
                          <a:solidFill>
                            <a:schemeClr val="tx2"/>
                          </a:solidFill>
                          <a:effectLst/>
                        </a:rPr>
                        <a:t>Mercredi 25/02</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tc>
                  <a:txBody>
                    <a:bodyPr/>
                    <a:lstStyle/>
                    <a:p>
                      <a:pPr>
                        <a:lnSpc>
                          <a:spcPct val="107000"/>
                        </a:lnSpc>
                        <a:spcAft>
                          <a:spcPts val="800"/>
                        </a:spcAft>
                      </a:pPr>
                      <a:r>
                        <a:rPr lang="fr-FR" sz="1200" kern="1200" dirty="0">
                          <a:solidFill>
                            <a:schemeClr val="tx2"/>
                          </a:solidFill>
                          <a:effectLst/>
                        </a:rPr>
                        <a:t>Méthodologie (3h)</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extLst>
                  <a:ext uri="{0D108BD9-81ED-4DB2-BD59-A6C34878D82A}">
                    <a16:rowId xmlns:a16="http://schemas.microsoft.com/office/drawing/2014/main" val="3244979042"/>
                  </a:ext>
                </a:extLst>
              </a:tr>
              <a:tr h="479246">
                <a:tc>
                  <a:txBody>
                    <a:bodyPr/>
                    <a:lstStyle/>
                    <a:p>
                      <a:pPr>
                        <a:lnSpc>
                          <a:spcPct val="107000"/>
                        </a:lnSpc>
                        <a:spcAft>
                          <a:spcPts val="800"/>
                        </a:spcAft>
                      </a:pPr>
                      <a:r>
                        <a:rPr lang="fr-FR" sz="1200" kern="1200" dirty="0">
                          <a:solidFill>
                            <a:schemeClr val="tx2"/>
                          </a:solidFill>
                          <a:effectLst/>
                        </a:rPr>
                        <a:t>Mercredi  04/03</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tc>
                  <a:txBody>
                    <a:bodyPr/>
                    <a:lstStyle/>
                    <a:p>
                      <a:pPr>
                        <a:lnSpc>
                          <a:spcPct val="107000"/>
                        </a:lnSpc>
                        <a:spcAft>
                          <a:spcPts val="800"/>
                        </a:spcAft>
                      </a:pPr>
                      <a:r>
                        <a:rPr lang="fr-FR" sz="1200" kern="1200">
                          <a:solidFill>
                            <a:schemeClr val="tx2"/>
                          </a:solidFill>
                          <a:effectLst/>
                        </a:rPr>
                        <a:t>Economie </a:t>
                      </a:r>
                      <a:r>
                        <a:rPr lang="fr-FR" sz="1200" kern="1200" dirty="0">
                          <a:solidFill>
                            <a:schemeClr val="tx2"/>
                          </a:solidFill>
                          <a:effectLst/>
                        </a:rPr>
                        <a:t>(3h) </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extLst>
                  <a:ext uri="{0D108BD9-81ED-4DB2-BD59-A6C34878D82A}">
                    <a16:rowId xmlns:a16="http://schemas.microsoft.com/office/drawing/2014/main" val="1033634476"/>
                  </a:ext>
                </a:extLst>
              </a:tr>
              <a:tr h="590347">
                <a:tc>
                  <a:txBody>
                    <a:bodyPr/>
                    <a:lstStyle/>
                    <a:p>
                      <a:pPr>
                        <a:lnSpc>
                          <a:spcPct val="107000"/>
                        </a:lnSpc>
                        <a:spcAft>
                          <a:spcPts val="800"/>
                        </a:spcAft>
                      </a:pPr>
                      <a:r>
                        <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Mercredi 11/03</a:t>
                      </a:r>
                    </a:p>
                  </a:txBody>
                  <a:tcPr marL="68505" marR="68505" marT="34252" marB="34252" anchor="ctr"/>
                </a:tc>
                <a:tc>
                  <a:txBody>
                    <a:bodyPr/>
                    <a:lstStyle/>
                    <a:p>
                      <a:pPr>
                        <a:lnSpc>
                          <a:spcPct val="107000"/>
                        </a:lnSpc>
                        <a:spcAft>
                          <a:spcPts val="800"/>
                        </a:spcAft>
                      </a:pPr>
                      <a:r>
                        <a:rPr lang="fr-FR" sz="1200" kern="1200" dirty="0">
                          <a:solidFill>
                            <a:schemeClr val="tx2"/>
                          </a:solidFill>
                          <a:effectLst/>
                        </a:rPr>
                        <a:t>Anglais (3h)</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extLst>
                  <a:ext uri="{0D108BD9-81ED-4DB2-BD59-A6C34878D82A}">
                    <a16:rowId xmlns:a16="http://schemas.microsoft.com/office/drawing/2014/main" val="3053131092"/>
                  </a:ext>
                </a:extLst>
              </a:tr>
              <a:tr h="590347">
                <a:tc>
                  <a:txBody>
                    <a:bodyPr/>
                    <a:lstStyle/>
                    <a:p>
                      <a:pPr>
                        <a:lnSpc>
                          <a:spcPct val="107000"/>
                        </a:lnSpc>
                        <a:spcAft>
                          <a:spcPts val="800"/>
                        </a:spcAft>
                      </a:pPr>
                      <a:r>
                        <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Mercredi 18/03</a:t>
                      </a:r>
                    </a:p>
                  </a:txBody>
                  <a:tcPr marL="68505" marR="68505" marT="34252" marB="34252" anchor="ctr"/>
                </a:tc>
                <a:tc>
                  <a:txBody>
                    <a:bodyPr/>
                    <a:lstStyle/>
                    <a:p>
                      <a:pPr>
                        <a:lnSpc>
                          <a:spcPct val="107000"/>
                        </a:lnSpc>
                        <a:spcAft>
                          <a:spcPts val="800"/>
                        </a:spcAft>
                      </a:pPr>
                      <a:r>
                        <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Anglais (3h)</a:t>
                      </a:r>
                    </a:p>
                  </a:txBody>
                  <a:tcPr marL="68505" marR="68505" marT="34252" marB="34252" anchor="ctr"/>
                </a:tc>
                <a:extLst>
                  <a:ext uri="{0D108BD9-81ED-4DB2-BD59-A6C34878D82A}">
                    <a16:rowId xmlns:a16="http://schemas.microsoft.com/office/drawing/2014/main" val="3325173499"/>
                  </a:ext>
                </a:extLst>
              </a:tr>
              <a:tr h="590347">
                <a:tc>
                  <a:txBody>
                    <a:bodyPr/>
                    <a:lstStyle/>
                    <a:p>
                      <a:pPr>
                        <a:lnSpc>
                          <a:spcPct val="107000"/>
                        </a:lnSpc>
                        <a:spcAft>
                          <a:spcPts val="800"/>
                        </a:spcAft>
                      </a:pPr>
                      <a:r>
                        <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Mercredi 25/03</a:t>
                      </a:r>
                    </a:p>
                  </a:txBody>
                  <a:tcPr marL="68505" marR="68505" marT="34252" marB="34252" anchor="ctr"/>
                </a:tc>
                <a:tc>
                  <a:txBody>
                    <a:bodyPr/>
                    <a:lstStyle/>
                    <a:p>
                      <a:pPr>
                        <a:lnSpc>
                          <a:spcPct val="107000"/>
                        </a:lnSpc>
                        <a:spcAft>
                          <a:spcPts val="800"/>
                        </a:spcAft>
                      </a:pPr>
                      <a:r>
                        <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Anglais (3h)</a:t>
                      </a:r>
                    </a:p>
                  </a:txBody>
                  <a:tcPr marL="68505" marR="68505" marT="34252" marB="34252" anchor="ctr"/>
                </a:tc>
                <a:extLst>
                  <a:ext uri="{0D108BD9-81ED-4DB2-BD59-A6C34878D82A}">
                    <a16:rowId xmlns:a16="http://schemas.microsoft.com/office/drawing/2014/main" val="441405948"/>
                  </a:ext>
                </a:extLst>
              </a:tr>
            </a:tbl>
          </a:graphicData>
        </a:graphic>
      </p:graphicFrame>
      <p:sp>
        <p:nvSpPr>
          <p:cNvPr id="5" name="Rectangle 1">
            <a:extLst>
              <a:ext uri="{FF2B5EF4-FFF2-40B4-BE49-F238E27FC236}">
                <a16:creationId xmlns:a16="http://schemas.microsoft.com/office/drawing/2014/main" id="{24D87C5E-91C1-401E-A5C1-0D4512C62DA2}"/>
              </a:ext>
            </a:extLst>
          </p:cNvPr>
          <p:cNvSpPr>
            <a:spLocks noChangeArrowheads="1"/>
          </p:cNvSpPr>
          <p:nvPr/>
        </p:nvSpPr>
        <p:spPr bwMode="auto">
          <a:xfrm>
            <a:off x="19965" y="2352675"/>
            <a:ext cx="955418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2257"/>
            <a:ext cx="7200900" cy="1384995"/>
          </a:xfrm>
          <a:prstGeom prst="rect">
            <a:avLst/>
          </a:prstGeom>
        </p:spPr>
        <p:txBody>
          <a:bodyPr wrap="square">
            <a:spAutoFit/>
          </a:bodyPr>
          <a:lstStyle/>
          <a:p>
            <a:pPr lvl="0" algn="just" defTabSz="914400" eaLnBrk="0" fontAlgn="base" hangingPunct="0">
              <a:spcBef>
                <a:spcPct val="0"/>
              </a:spcBef>
              <a:spcAft>
                <a:spcPct val="0"/>
              </a:spcAft>
              <a:tabLst>
                <a:tab pos="2438400" algn="l"/>
              </a:tabLst>
            </a:pPr>
            <a:endParaRPr kumimoji="0" lang="fr-FR" sz="1400" b="1" i="0" u="sng" strike="noStrike" cap="none" normalizeH="0" baseline="0" dirty="0">
              <a:ln>
                <a:noFill/>
              </a:ln>
              <a:solidFill>
                <a:schemeClr val="tx1">
                  <a:lumMod val="50000"/>
                  <a:lumOff val="50000"/>
                </a:schemeClr>
              </a:solidFill>
              <a:effectLst/>
              <a:ea typeface="Calibri" pitchFamily="34" charset="0"/>
              <a:cs typeface="Times New Roman" pitchFamily="18" charset="0"/>
            </a:endParaRPr>
          </a:p>
          <a:p>
            <a:pPr lvl="0" algn="just" defTabSz="914400" eaLnBrk="0" fontAlgn="base" hangingPunct="0">
              <a:spcBef>
                <a:spcPct val="0"/>
              </a:spcBef>
              <a:spcAft>
                <a:spcPct val="0"/>
              </a:spcAft>
              <a:tabLst>
                <a:tab pos="2438400" algn="l"/>
              </a:tabLst>
            </a:pPr>
            <a:endParaRPr lang="fr-FR" sz="1400" b="1" u="sng" dirty="0">
              <a:solidFill>
                <a:schemeClr val="tx1">
                  <a:lumMod val="50000"/>
                  <a:lumOff val="50000"/>
                </a:schemeClr>
              </a:solidFill>
              <a:ea typeface="Calibri" pitchFamily="34" charset="0"/>
              <a:cs typeface="Times New Roman" pitchFamily="18" charset="0"/>
            </a:endParaRPr>
          </a:p>
          <a:p>
            <a:pPr lvl="0" algn="just" defTabSz="914400" eaLnBrk="0" fontAlgn="base" hangingPunct="0">
              <a:spcBef>
                <a:spcPct val="0"/>
              </a:spcBef>
              <a:spcAft>
                <a:spcPct val="0"/>
              </a:spcAft>
              <a:tabLst>
                <a:tab pos="2438400" algn="l"/>
              </a:tabLst>
            </a:pPr>
            <a:endParaRPr kumimoji="0" lang="fr-FR" sz="1400" b="1" i="0" u="sng" strike="noStrike" cap="none" normalizeH="0" baseline="0" dirty="0">
              <a:ln>
                <a:noFill/>
              </a:ln>
              <a:solidFill>
                <a:schemeClr val="tx1">
                  <a:lumMod val="50000"/>
                  <a:lumOff val="50000"/>
                </a:schemeClr>
              </a:solidFill>
              <a:effectLst/>
              <a:ea typeface="Calibri" pitchFamily="34" charset="0"/>
              <a:cs typeface="Times New Roman" pitchFamily="18" charset="0"/>
            </a:endParaRPr>
          </a:p>
          <a:p>
            <a:pPr lvl="0" algn="just" defTabSz="914400" eaLnBrk="0" fontAlgn="base" hangingPunct="0">
              <a:spcBef>
                <a:spcPct val="0"/>
              </a:spcBef>
              <a:spcAft>
                <a:spcPct val="0"/>
              </a:spcAft>
              <a:tabLst>
                <a:tab pos="2438400" algn="l"/>
              </a:tabLst>
            </a:pPr>
            <a:endParaRPr lang="fr-FR" sz="1400" b="1" u="sng" dirty="0">
              <a:solidFill>
                <a:schemeClr val="tx1">
                  <a:lumMod val="50000"/>
                  <a:lumOff val="50000"/>
                </a:schemeClr>
              </a:solidFill>
              <a:ea typeface="Calibri" pitchFamily="34" charset="0"/>
              <a:cs typeface="Times New Roman" pitchFamily="18" charset="0"/>
            </a:endParaRPr>
          </a:p>
          <a:p>
            <a:pPr lvl="0" algn="just" defTabSz="914400" eaLnBrk="0" fontAlgn="base" hangingPunct="0">
              <a:spcBef>
                <a:spcPct val="0"/>
              </a:spcBef>
              <a:spcAft>
                <a:spcPct val="0"/>
              </a:spcAft>
              <a:tabLst>
                <a:tab pos="2438400" algn="l"/>
              </a:tabLst>
            </a:pPr>
            <a:endParaRPr lang="fr-FR" sz="1400" dirty="0">
              <a:solidFill>
                <a:schemeClr val="tx1">
                  <a:lumMod val="50000"/>
                  <a:lumOff val="50000"/>
                </a:schemeClr>
              </a:solidFill>
              <a:ea typeface="Calibri" pitchFamily="34" charset="0"/>
              <a:cs typeface="Times New Roman" pitchFamily="18" charset="0"/>
            </a:endParaRPr>
          </a:p>
          <a:p>
            <a:pPr lvl="0" algn="just" defTabSz="914400" eaLnBrk="0" fontAlgn="base" hangingPunct="0">
              <a:spcBef>
                <a:spcPct val="0"/>
              </a:spcBef>
              <a:spcAft>
                <a:spcPct val="0"/>
              </a:spcAft>
              <a:tabLst>
                <a:tab pos="2438400" algn="l"/>
              </a:tabLst>
            </a:pPr>
            <a:endParaRPr lang="fr-FR" sz="1400" dirty="0">
              <a:solidFill>
                <a:schemeClr val="tx1">
                  <a:lumMod val="50000"/>
                  <a:lumOff val="50000"/>
                </a:schemeClr>
              </a:solidFill>
              <a:ea typeface="Calibri" pitchFamily="34" charset="0"/>
              <a:cs typeface="Times New Roman" pitchFamily="18" charset="0"/>
            </a:endParaRPr>
          </a:p>
        </p:txBody>
      </p:sp>
      <p:sp>
        <p:nvSpPr>
          <p:cNvPr id="3" name="Rectangle 2"/>
          <p:cNvSpPr/>
          <p:nvPr/>
        </p:nvSpPr>
        <p:spPr>
          <a:xfrm>
            <a:off x="-1080070" y="-222407"/>
            <a:ext cx="9001000" cy="923330"/>
          </a:xfrm>
          <a:prstGeom prst="rect">
            <a:avLst/>
          </a:prstGeom>
        </p:spPr>
        <p:txBody>
          <a:bodyPr wrap="square">
            <a:spAutoFit/>
          </a:bodyPr>
          <a:lstStyle/>
          <a:p>
            <a:pPr algn="ctr" defTabSz="914400" fontAlgn="base">
              <a:spcBef>
                <a:spcPct val="0"/>
              </a:spcBef>
              <a:spcAft>
                <a:spcPct val="0"/>
              </a:spcAft>
            </a:pPr>
            <a:endParaRPr lang="fr-FR" sz="2000" b="1" u="sng" dirty="0">
              <a:solidFill>
                <a:schemeClr val="tx1">
                  <a:lumMod val="50000"/>
                  <a:lumOff val="50000"/>
                </a:schemeClr>
              </a:solidFill>
              <a:ea typeface="Calibri" pitchFamily="34" charset="0"/>
              <a:cs typeface="Times New Roman" pitchFamily="18" charset="0"/>
            </a:endParaRPr>
          </a:p>
          <a:p>
            <a:pPr algn="ctr" defTabSz="914400" fontAlgn="base">
              <a:spcBef>
                <a:spcPct val="0"/>
              </a:spcBef>
              <a:spcAft>
                <a:spcPct val="0"/>
              </a:spcAft>
            </a:pPr>
            <a:r>
              <a:rPr lang="fr-FR" sz="2000" b="1" dirty="0">
                <a:solidFill>
                  <a:srgbClr val="A50021"/>
                </a:solidFill>
                <a:ea typeface="Calibri" pitchFamily="34" charset="0"/>
                <a:cs typeface="Times New Roman" pitchFamily="18" charset="0"/>
              </a:rPr>
              <a:t>Le calendrier 2025-2026 pour les élèves de Terminale</a:t>
            </a:r>
          </a:p>
          <a:p>
            <a:pPr algn="ctr" defTabSz="914400" fontAlgn="base">
              <a:spcBef>
                <a:spcPct val="0"/>
              </a:spcBef>
              <a:spcAft>
                <a:spcPct val="0"/>
              </a:spcAft>
            </a:pPr>
            <a:r>
              <a:rPr lang="fr-FR" sz="1400" b="1" dirty="0">
                <a:solidFill>
                  <a:srgbClr val="A50021"/>
                </a:solidFill>
                <a:ea typeface="Calibri" pitchFamily="34" charset="0"/>
                <a:cs typeface="Times New Roman" pitchFamily="18" charset="0"/>
              </a:rPr>
              <a:t>(planning susceptible d’être modifié)</a:t>
            </a:r>
          </a:p>
        </p:txBody>
      </p:sp>
      <p:graphicFrame>
        <p:nvGraphicFramePr>
          <p:cNvPr id="4" name="Tableau 3">
            <a:extLst>
              <a:ext uri="{FF2B5EF4-FFF2-40B4-BE49-F238E27FC236}">
                <a16:creationId xmlns:a16="http://schemas.microsoft.com/office/drawing/2014/main" id="{DFF98108-5BD2-4205-A4F5-B90951C8C7FB}"/>
              </a:ext>
            </a:extLst>
          </p:cNvPr>
          <p:cNvGraphicFramePr>
            <a:graphicFrameLocks noGrp="1"/>
          </p:cNvGraphicFramePr>
          <p:nvPr>
            <p:extLst>
              <p:ext uri="{D42A27DB-BD31-4B8C-83A1-F6EECF244321}">
                <p14:modId xmlns:p14="http://schemas.microsoft.com/office/powerpoint/2010/main" val="2907125140"/>
              </p:ext>
            </p:extLst>
          </p:nvPr>
        </p:nvGraphicFramePr>
        <p:xfrm>
          <a:off x="216074" y="719458"/>
          <a:ext cx="6804756" cy="9217397"/>
        </p:xfrm>
        <a:graphic>
          <a:graphicData uri="http://schemas.openxmlformats.org/drawingml/2006/table">
            <a:tbl>
              <a:tblPr firstRow="1" bandRow="1">
                <a:tableStyleId>{5C22544A-7EE6-4342-B048-85BDC9FD1C3A}</a:tableStyleId>
              </a:tblPr>
              <a:tblGrid>
                <a:gridCol w="3193552">
                  <a:extLst>
                    <a:ext uri="{9D8B030D-6E8A-4147-A177-3AD203B41FA5}">
                      <a16:colId xmlns:a16="http://schemas.microsoft.com/office/drawing/2014/main" val="3473304718"/>
                    </a:ext>
                  </a:extLst>
                </a:gridCol>
                <a:gridCol w="3611204">
                  <a:extLst>
                    <a:ext uri="{9D8B030D-6E8A-4147-A177-3AD203B41FA5}">
                      <a16:colId xmlns:a16="http://schemas.microsoft.com/office/drawing/2014/main" val="25248621"/>
                    </a:ext>
                  </a:extLst>
                </a:gridCol>
              </a:tblGrid>
              <a:tr h="400198">
                <a:tc>
                  <a:txBody>
                    <a:bodyPr/>
                    <a:lstStyle/>
                    <a:p>
                      <a:pPr>
                        <a:lnSpc>
                          <a:spcPct val="107000"/>
                        </a:lnSpc>
                        <a:spcAft>
                          <a:spcPts val="800"/>
                        </a:spcAft>
                      </a:pPr>
                      <a:r>
                        <a:rPr lang="fr-FR" sz="12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Mercredi 24/09</a:t>
                      </a:r>
                    </a:p>
                  </a:txBody>
                  <a:tcPr marL="68505" marR="68505" marT="34252" marB="34252" anchor="ctr">
                    <a:solidFill>
                      <a:schemeClr val="accent1">
                        <a:lumMod val="20000"/>
                        <a:lumOff val="80000"/>
                      </a:schemeClr>
                    </a:solidFill>
                  </a:tcPr>
                </a:tc>
                <a:tc>
                  <a:txBody>
                    <a:bodyPr/>
                    <a:lstStyle/>
                    <a:p>
                      <a:pPr marL="0" marR="0" lvl="0" indent="0" algn="l" defTabSz="463692" rtl="0" eaLnBrk="1" fontAlgn="auto" latinLnBrk="0" hangingPunct="1">
                        <a:lnSpc>
                          <a:spcPct val="100000"/>
                        </a:lnSpc>
                        <a:spcBef>
                          <a:spcPts val="0"/>
                        </a:spcBef>
                        <a:spcAft>
                          <a:spcPts val="0"/>
                        </a:spcAft>
                        <a:buClrTx/>
                        <a:buSzTx/>
                        <a:buFontTx/>
                        <a:buNone/>
                        <a:tabLst/>
                        <a:defRPr/>
                      </a:pPr>
                      <a:r>
                        <a:rPr lang="fr-FR" sz="12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Histoire/Méthodologie (3h) </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8278" marR="8278" marT="8278" marB="0" anchor="b">
                    <a:solidFill>
                      <a:schemeClr val="accent1">
                        <a:lumMod val="20000"/>
                        <a:lumOff val="80000"/>
                      </a:schemeClr>
                    </a:solidFill>
                  </a:tcPr>
                </a:tc>
                <a:extLst>
                  <a:ext uri="{0D108BD9-81ED-4DB2-BD59-A6C34878D82A}">
                    <a16:rowId xmlns:a16="http://schemas.microsoft.com/office/drawing/2014/main" val="514990067"/>
                  </a:ext>
                </a:extLst>
              </a:tr>
              <a:tr h="400198">
                <a:tc>
                  <a:txBody>
                    <a:bodyPr/>
                    <a:lstStyle/>
                    <a:p>
                      <a:pPr>
                        <a:lnSpc>
                          <a:spcPct val="107000"/>
                        </a:lnSpc>
                        <a:spcAft>
                          <a:spcPts val="800"/>
                        </a:spcAft>
                      </a:pPr>
                      <a:r>
                        <a:rPr lang="fr-FR" sz="12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Mercredi 01/10</a:t>
                      </a:r>
                    </a:p>
                  </a:txBody>
                  <a:tcPr marL="68505" marR="68505" marT="34252" marB="34252" anchor="ctr">
                    <a:solidFill>
                      <a:schemeClr val="accent1">
                        <a:lumMod val="20000"/>
                        <a:lumOff val="80000"/>
                      </a:schemeClr>
                    </a:solidFill>
                  </a:tcPr>
                </a:tc>
                <a:tc>
                  <a:txBody>
                    <a:bodyPr/>
                    <a:lstStyle/>
                    <a:p>
                      <a:pPr>
                        <a:lnSpc>
                          <a:spcPct val="107000"/>
                        </a:lnSpc>
                        <a:spcAft>
                          <a:spcPts val="800"/>
                        </a:spcAft>
                      </a:pPr>
                      <a:r>
                        <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Histoire (4h) </a:t>
                      </a:r>
                    </a:p>
                  </a:txBody>
                  <a:tcPr marL="8278" marR="8278" marT="8278" marB="0" anchor="b">
                    <a:solidFill>
                      <a:schemeClr val="accent1">
                        <a:lumMod val="20000"/>
                        <a:lumOff val="80000"/>
                      </a:schemeClr>
                    </a:solidFill>
                  </a:tcPr>
                </a:tc>
                <a:extLst>
                  <a:ext uri="{0D108BD9-81ED-4DB2-BD59-A6C34878D82A}">
                    <a16:rowId xmlns:a16="http://schemas.microsoft.com/office/drawing/2014/main" val="2742930315"/>
                  </a:ext>
                </a:extLst>
              </a:tr>
              <a:tr h="400198">
                <a:tc>
                  <a:txBody>
                    <a:bodyPr/>
                    <a:lstStyle/>
                    <a:p>
                      <a:pPr>
                        <a:lnSpc>
                          <a:spcPct val="107000"/>
                        </a:lnSpc>
                        <a:spcAft>
                          <a:spcPts val="800"/>
                        </a:spcAft>
                      </a:pPr>
                      <a:r>
                        <a:rPr lang="fr-FR" sz="12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Mercredi 08/10</a:t>
                      </a:r>
                    </a:p>
                  </a:txBody>
                  <a:tcPr marL="68505" marR="68505" marT="34252" marB="34252" anchor="ctr">
                    <a:solidFill>
                      <a:schemeClr val="accent1">
                        <a:lumMod val="20000"/>
                        <a:lumOff val="80000"/>
                      </a:schemeClr>
                    </a:solidFill>
                  </a:tcPr>
                </a:tc>
                <a:tc>
                  <a:txBody>
                    <a:bodyPr/>
                    <a:lstStyle/>
                    <a:p>
                      <a:pPr>
                        <a:lnSpc>
                          <a:spcPct val="107000"/>
                        </a:lnSpc>
                        <a:spcAft>
                          <a:spcPts val="800"/>
                        </a:spcAft>
                      </a:pPr>
                      <a:r>
                        <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Anglais (4h)</a:t>
                      </a:r>
                    </a:p>
                  </a:txBody>
                  <a:tcPr marL="8278" marR="8278" marT="8278" marB="0" anchor="b">
                    <a:solidFill>
                      <a:schemeClr val="accent1">
                        <a:lumMod val="20000"/>
                        <a:lumOff val="80000"/>
                      </a:schemeClr>
                    </a:solidFill>
                  </a:tcPr>
                </a:tc>
                <a:extLst>
                  <a:ext uri="{0D108BD9-81ED-4DB2-BD59-A6C34878D82A}">
                    <a16:rowId xmlns:a16="http://schemas.microsoft.com/office/drawing/2014/main" val="829960211"/>
                  </a:ext>
                </a:extLst>
              </a:tr>
              <a:tr h="400198">
                <a:tc>
                  <a:txBody>
                    <a:bodyPr/>
                    <a:lstStyle/>
                    <a:p>
                      <a:pPr>
                        <a:lnSpc>
                          <a:spcPct val="107000"/>
                        </a:lnSpc>
                        <a:spcAft>
                          <a:spcPts val="800"/>
                        </a:spcAft>
                      </a:pPr>
                      <a:r>
                        <a:rPr lang="fr-FR" sz="1200" b="0" kern="1200" dirty="0">
                          <a:solidFill>
                            <a:schemeClr val="tx2"/>
                          </a:solidFill>
                          <a:effectLst/>
                        </a:rPr>
                        <a:t>Mercredi  15/10</a:t>
                      </a:r>
                      <a:endParaRPr lang="fr-FR" sz="12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tc>
                  <a:txBody>
                    <a:bodyPr/>
                    <a:lstStyle/>
                    <a:p>
                      <a:pPr>
                        <a:lnSpc>
                          <a:spcPct val="107000"/>
                        </a:lnSpc>
                        <a:spcAft>
                          <a:spcPts val="800"/>
                        </a:spcAft>
                      </a:pPr>
                      <a:r>
                        <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Philosophie (3h)</a:t>
                      </a:r>
                    </a:p>
                  </a:txBody>
                  <a:tcPr marL="8278" marR="8278" marT="8278" marB="0" anchor="b"/>
                </a:tc>
                <a:extLst>
                  <a:ext uri="{0D108BD9-81ED-4DB2-BD59-A6C34878D82A}">
                    <a16:rowId xmlns:a16="http://schemas.microsoft.com/office/drawing/2014/main" val="348138427"/>
                  </a:ext>
                </a:extLst>
              </a:tr>
              <a:tr h="400198">
                <a:tc>
                  <a:txBody>
                    <a:bodyPr/>
                    <a:lstStyle/>
                    <a:p>
                      <a:pPr>
                        <a:lnSpc>
                          <a:spcPct val="107000"/>
                        </a:lnSpc>
                        <a:spcAft>
                          <a:spcPts val="800"/>
                        </a:spcAft>
                      </a:pPr>
                      <a:r>
                        <a:rPr lang="fr-FR" sz="1200" kern="1200" dirty="0">
                          <a:solidFill>
                            <a:schemeClr val="tx2"/>
                          </a:solidFill>
                          <a:effectLst/>
                        </a:rPr>
                        <a:t>Mercredi  05/11</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tc>
                  <a:txBody>
                    <a:bodyPr/>
                    <a:lstStyle/>
                    <a:p>
                      <a:pPr>
                        <a:lnSpc>
                          <a:spcPct val="107000"/>
                        </a:lnSpc>
                        <a:spcAft>
                          <a:spcPts val="800"/>
                        </a:spcAft>
                      </a:pPr>
                      <a:r>
                        <a:rPr lang="fr-FR" sz="1200" dirty="0">
                          <a:solidFill>
                            <a:schemeClr val="tx2"/>
                          </a:solidFill>
                          <a:effectLst/>
                        </a:rPr>
                        <a:t>Economie (3h)</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8278" marR="8278" marT="8278" marB="0" anchor="b"/>
                </a:tc>
                <a:extLst>
                  <a:ext uri="{0D108BD9-81ED-4DB2-BD59-A6C34878D82A}">
                    <a16:rowId xmlns:a16="http://schemas.microsoft.com/office/drawing/2014/main" val="534012468"/>
                  </a:ext>
                </a:extLst>
              </a:tr>
              <a:tr h="400198">
                <a:tc>
                  <a:txBody>
                    <a:bodyPr/>
                    <a:lstStyle/>
                    <a:p>
                      <a:pPr>
                        <a:lnSpc>
                          <a:spcPct val="107000"/>
                        </a:lnSpc>
                        <a:spcAft>
                          <a:spcPts val="800"/>
                        </a:spcAft>
                      </a:pPr>
                      <a:r>
                        <a:rPr lang="fr-FR" sz="1200" kern="1200" dirty="0">
                          <a:solidFill>
                            <a:schemeClr val="tx2"/>
                          </a:solidFill>
                          <a:effectLst/>
                        </a:rPr>
                        <a:t>Mercredi 12/11</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tc>
                  <a:txBody>
                    <a:bodyPr/>
                    <a:lstStyle/>
                    <a:p>
                      <a:pPr>
                        <a:lnSpc>
                          <a:spcPct val="107000"/>
                        </a:lnSpc>
                        <a:spcAft>
                          <a:spcPts val="800"/>
                        </a:spcAft>
                      </a:pPr>
                      <a:r>
                        <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Histoire (4h) </a:t>
                      </a:r>
                    </a:p>
                  </a:txBody>
                  <a:tcPr marL="8278" marR="8278" marT="8278" marB="0" anchor="b"/>
                </a:tc>
                <a:extLst>
                  <a:ext uri="{0D108BD9-81ED-4DB2-BD59-A6C34878D82A}">
                    <a16:rowId xmlns:a16="http://schemas.microsoft.com/office/drawing/2014/main" val="243086132"/>
                  </a:ext>
                </a:extLst>
              </a:tr>
              <a:tr h="400198">
                <a:tc>
                  <a:txBody>
                    <a:bodyPr/>
                    <a:lstStyle/>
                    <a:p>
                      <a:pPr>
                        <a:lnSpc>
                          <a:spcPct val="107000"/>
                        </a:lnSpc>
                        <a:spcAft>
                          <a:spcPts val="800"/>
                        </a:spcAft>
                      </a:pPr>
                      <a:r>
                        <a:rPr lang="fr-FR" sz="1200" kern="1200" dirty="0">
                          <a:solidFill>
                            <a:schemeClr val="tx2"/>
                          </a:solidFill>
                          <a:effectLst/>
                        </a:rPr>
                        <a:t>Mercredi 19/11</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tc>
                  <a:txBody>
                    <a:bodyPr/>
                    <a:lstStyle/>
                    <a:p>
                      <a:pPr>
                        <a:lnSpc>
                          <a:spcPct val="107000"/>
                        </a:lnSpc>
                        <a:spcAft>
                          <a:spcPts val="800"/>
                        </a:spcAft>
                      </a:pPr>
                      <a:r>
                        <a:rPr lang="fr-FR" sz="1200" dirty="0">
                          <a:solidFill>
                            <a:schemeClr val="tx2"/>
                          </a:solidFill>
                          <a:effectLst/>
                        </a:rPr>
                        <a:t>Anglais (4h) </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8278" marR="8278" marT="8278" marB="0" anchor="b"/>
                </a:tc>
                <a:extLst>
                  <a:ext uri="{0D108BD9-81ED-4DB2-BD59-A6C34878D82A}">
                    <a16:rowId xmlns:a16="http://schemas.microsoft.com/office/drawing/2014/main" val="3482353094"/>
                  </a:ext>
                </a:extLst>
              </a:tr>
              <a:tr h="400198">
                <a:tc>
                  <a:txBody>
                    <a:bodyPr/>
                    <a:lstStyle/>
                    <a:p>
                      <a:pPr>
                        <a:lnSpc>
                          <a:spcPct val="107000"/>
                        </a:lnSpc>
                        <a:spcAft>
                          <a:spcPts val="800"/>
                        </a:spcAft>
                      </a:pPr>
                      <a:r>
                        <a:rPr lang="fr-FR" sz="1200" kern="1200" dirty="0">
                          <a:solidFill>
                            <a:schemeClr val="tx2"/>
                          </a:solidFill>
                          <a:effectLst/>
                        </a:rPr>
                        <a:t>Mercredi 26/11</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tc>
                  <a:txBody>
                    <a:bodyPr/>
                    <a:lstStyle/>
                    <a:p>
                      <a:pPr>
                        <a:lnSpc>
                          <a:spcPct val="107000"/>
                        </a:lnSpc>
                        <a:spcAft>
                          <a:spcPts val="800"/>
                        </a:spcAft>
                      </a:pPr>
                      <a:r>
                        <a:rPr lang="fr-FR" sz="1200">
                          <a:solidFill>
                            <a:schemeClr val="tx2"/>
                          </a:solidFill>
                          <a:effectLst/>
                        </a:rPr>
                        <a:t>Histoire </a:t>
                      </a:r>
                      <a:r>
                        <a:rPr lang="fr-FR" sz="1200" dirty="0">
                          <a:solidFill>
                            <a:schemeClr val="tx2"/>
                          </a:solidFill>
                          <a:effectLst/>
                        </a:rPr>
                        <a:t>(4h)</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8278" marR="8278" marT="8278" marB="0" anchor="b"/>
                </a:tc>
                <a:extLst>
                  <a:ext uri="{0D108BD9-81ED-4DB2-BD59-A6C34878D82A}">
                    <a16:rowId xmlns:a16="http://schemas.microsoft.com/office/drawing/2014/main" val="4016118803"/>
                  </a:ext>
                </a:extLst>
              </a:tr>
              <a:tr h="400198">
                <a:tc>
                  <a:txBody>
                    <a:bodyPr/>
                    <a:lstStyle/>
                    <a:p>
                      <a:pPr>
                        <a:lnSpc>
                          <a:spcPct val="107000"/>
                        </a:lnSpc>
                        <a:spcAft>
                          <a:spcPts val="800"/>
                        </a:spcAft>
                      </a:pPr>
                      <a:r>
                        <a:rPr lang="fr-FR" sz="1200" kern="1200" dirty="0">
                          <a:solidFill>
                            <a:schemeClr val="tx2"/>
                          </a:solidFill>
                          <a:effectLst/>
                        </a:rPr>
                        <a:t>Mercredi  03/12</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tc>
                  <a:txBody>
                    <a:bodyPr/>
                    <a:lstStyle/>
                    <a:p>
                      <a:pPr>
                        <a:lnSpc>
                          <a:spcPct val="107000"/>
                        </a:lnSpc>
                        <a:spcAft>
                          <a:spcPts val="800"/>
                        </a:spcAft>
                      </a:pPr>
                      <a:r>
                        <a:rPr lang="fr-FR" sz="1200" dirty="0">
                          <a:solidFill>
                            <a:schemeClr val="tx2"/>
                          </a:solidFill>
                          <a:effectLst/>
                        </a:rPr>
                        <a:t>Economie (3h) </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8278" marR="8278" marT="8278" marB="0" anchor="b"/>
                </a:tc>
                <a:extLst>
                  <a:ext uri="{0D108BD9-81ED-4DB2-BD59-A6C34878D82A}">
                    <a16:rowId xmlns:a16="http://schemas.microsoft.com/office/drawing/2014/main" val="178968611"/>
                  </a:ext>
                </a:extLst>
              </a:tr>
              <a:tr h="400198">
                <a:tc>
                  <a:txBody>
                    <a:bodyPr/>
                    <a:lstStyle/>
                    <a:p>
                      <a:pPr>
                        <a:lnSpc>
                          <a:spcPct val="107000"/>
                        </a:lnSpc>
                        <a:spcAft>
                          <a:spcPts val="800"/>
                        </a:spcAft>
                      </a:pPr>
                      <a:r>
                        <a:rPr lang="fr-FR" sz="1200" kern="1200" dirty="0">
                          <a:solidFill>
                            <a:schemeClr val="tx2"/>
                          </a:solidFill>
                          <a:effectLst/>
                        </a:rPr>
                        <a:t>Mercredi  10/12</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tc>
                  <a:txBody>
                    <a:bodyPr/>
                    <a:lstStyle/>
                    <a:p>
                      <a:pPr>
                        <a:lnSpc>
                          <a:spcPct val="107000"/>
                        </a:lnSpc>
                        <a:spcAft>
                          <a:spcPts val="800"/>
                        </a:spcAft>
                      </a:pPr>
                      <a:r>
                        <a:rPr lang="fr-FR" sz="1200" dirty="0">
                          <a:solidFill>
                            <a:schemeClr val="tx2"/>
                          </a:solidFill>
                          <a:effectLst/>
                        </a:rPr>
                        <a:t>Philosophie  (3h) </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8278" marR="8278" marT="8278" marB="0" anchor="b"/>
                </a:tc>
                <a:extLst>
                  <a:ext uri="{0D108BD9-81ED-4DB2-BD59-A6C34878D82A}">
                    <a16:rowId xmlns:a16="http://schemas.microsoft.com/office/drawing/2014/main" val="4195762763"/>
                  </a:ext>
                </a:extLst>
              </a:tr>
              <a:tr h="400198">
                <a:tc>
                  <a:txBody>
                    <a:bodyPr/>
                    <a:lstStyle/>
                    <a:p>
                      <a:pPr>
                        <a:lnSpc>
                          <a:spcPct val="107000"/>
                        </a:lnSpc>
                        <a:spcAft>
                          <a:spcPts val="800"/>
                        </a:spcAft>
                      </a:pPr>
                      <a:r>
                        <a:rPr lang="fr-FR" sz="1200" kern="1200" dirty="0">
                          <a:solidFill>
                            <a:schemeClr val="tx2"/>
                          </a:solidFill>
                          <a:effectLst/>
                        </a:rPr>
                        <a:t>Mercredi  17/12</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tc>
                  <a:txBody>
                    <a:bodyPr/>
                    <a:lstStyle/>
                    <a:p>
                      <a:pPr>
                        <a:lnSpc>
                          <a:spcPct val="107000"/>
                        </a:lnSpc>
                        <a:spcAft>
                          <a:spcPts val="800"/>
                        </a:spcAft>
                      </a:pPr>
                      <a:r>
                        <a:rPr lang="fr-FR" sz="1200" dirty="0">
                          <a:solidFill>
                            <a:schemeClr val="tx2"/>
                          </a:solidFill>
                          <a:effectLst/>
                        </a:rPr>
                        <a:t>Histoire (4h) </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8278" marR="8278" marT="8278" marB="0" anchor="b"/>
                </a:tc>
                <a:extLst>
                  <a:ext uri="{0D108BD9-81ED-4DB2-BD59-A6C34878D82A}">
                    <a16:rowId xmlns:a16="http://schemas.microsoft.com/office/drawing/2014/main" val="3178590007"/>
                  </a:ext>
                </a:extLst>
              </a:tr>
              <a:tr h="400198">
                <a:tc>
                  <a:txBody>
                    <a:bodyPr/>
                    <a:lstStyle/>
                    <a:p>
                      <a:pPr>
                        <a:lnSpc>
                          <a:spcPct val="107000"/>
                        </a:lnSpc>
                        <a:spcAft>
                          <a:spcPts val="800"/>
                        </a:spcAft>
                      </a:pPr>
                      <a:r>
                        <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Mercredi 07/01</a:t>
                      </a:r>
                    </a:p>
                  </a:txBody>
                  <a:tcPr marL="68505" marR="68505" marT="34252" marB="34252" anchor="ctr"/>
                </a:tc>
                <a:tc>
                  <a:txBody>
                    <a:bodyPr/>
                    <a:lstStyle/>
                    <a:p>
                      <a:pPr>
                        <a:lnSpc>
                          <a:spcPct val="107000"/>
                        </a:lnSpc>
                        <a:spcAft>
                          <a:spcPts val="800"/>
                        </a:spcAft>
                      </a:pPr>
                      <a:r>
                        <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Anglais (4h)</a:t>
                      </a:r>
                    </a:p>
                  </a:txBody>
                  <a:tcPr marL="8278" marR="8278" marT="8278" marB="0" anchor="b"/>
                </a:tc>
                <a:extLst>
                  <a:ext uri="{0D108BD9-81ED-4DB2-BD59-A6C34878D82A}">
                    <a16:rowId xmlns:a16="http://schemas.microsoft.com/office/drawing/2014/main" val="3464160721"/>
                  </a:ext>
                </a:extLst>
              </a:tr>
              <a:tr h="400198">
                <a:tc>
                  <a:txBody>
                    <a:bodyPr/>
                    <a:lstStyle/>
                    <a:p>
                      <a:pPr>
                        <a:lnSpc>
                          <a:spcPct val="107000"/>
                        </a:lnSpc>
                        <a:spcAft>
                          <a:spcPts val="800"/>
                        </a:spcAft>
                      </a:pPr>
                      <a:r>
                        <a:rPr lang="fr-FR" sz="1200" kern="1200" dirty="0">
                          <a:solidFill>
                            <a:schemeClr val="tx2"/>
                          </a:solidFill>
                          <a:effectLst/>
                        </a:rPr>
                        <a:t>Mercredi  14/01</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tc>
                  <a:txBody>
                    <a:bodyPr/>
                    <a:lstStyle/>
                    <a:p>
                      <a:pPr>
                        <a:lnSpc>
                          <a:spcPct val="107000"/>
                        </a:lnSpc>
                        <a:spcAft>
                          <a:spcPts val="800"/>
                        </a:spcAft>
                      </a:pPr>
                      <a:r>
                        <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Anglais (4h)</a:t>
                      </a:r>
                    </a:p>
                  </a:txBody>
                  <a:tcPr marL="8278" marR="8278" marT="8278" marB="0" anchor="b"/>
                </a:tc>
                <a:extLst>
                  <a:ext uri="{0D108BD9-81ED-4DB2-BD59-A6C34878D82A}">
                    <a16:rowId xmlns:a16="http://schemas.microsoft.com/office/drawing/2014/main" val="3964753014"/>
                  </a:ext>
                </a:extLst>
              </a:tr>
              <a:tr h="400198">
                <a:tc>
                  <a:txBody>
                    <a:bodyPr/>
                    <a:lstStyle/>
                    <a:p>
                      <a:pPr>
                        <a:lnSpc>
                          <a:spcPct val="107000"/>
                        </a:lnSpc>
                        <a:spcAft>
                          <a:spcPts val="800"/>
                        </a:spcAft>
                      </a:pPr>
                      <a:r>
                        <a:rPr lang="fr-FR" sz="1200" kern="1200" dirty="0">
                          <a:solidFill>
                            <a:schemeClr val="tx2"/>
                          </a:solidFill>
                          <a:effectLst/>
                        </a:rPr>
                        <a:t>Mercredi 21/01</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tc>
                  <a:txBody>
                    <a:bodyPr/>
                    <a:lstStyle/>
                    <a:p>
                      <a:pPr>
                        <a:lnSpc>
                          <a:spcPct val="107000"/>
                        </a:lnSpc>
                        <a:spcAft>
                          <a:spcPts val="800"/>
                        </a:spcAft>
                      </a:pPr>
                      <a:r>
                        <a:rPr lang="fr-FR" sz="1200" dirty="0">
                          <a:solidFill>
                            <a:schemeClr val="tx2"/>
                          </a:solidFill>
                          <a:effectLst/>
                        </a:rPr>
                        <a:t>Méthodologie (3h)</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8278" marR="8278" marT="8278" marB="0" anchor="b"/>
                </a:tc>
                <a:extLst>
                  <a:ext uri="{0D108BD9-81ED-4DB2-BD59-A6C34878D82A}">
                    <a16:rowId xmlns:a16="http://schemas.microsoft.com/office/drawing/2014/main" val="1442814598"/>
                  </a:ext>
                </a:extLst>
              </a:tr>
              <a:tr h="400198">
                <a:tc>
                  <a:txBody>
                    <a:bodyPr/>
                    <a:lstStyle/>
                    <a:p>
                      <a:pPr>
                        <a:lnSpc>
                          <a:spcPct val="107000"/>
                        </a:lnSpc>
                        <a:spcAft>
                          <a:spcPts val="800"/>
                        </a:spcAft>
                      </a:pPr>
                      <a:r>
                        <a:rPr lang="fr-FR" sz="1200" kern="1200" dirty="0">
                          <a:solidFill>
                            <a:schemeClr val="tx2"/>
                          </a:solidFill>
                          <a:effectLst/>
                        </a:rPr>
                        <a:t>Mercredi  28/01</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tc>
                  <a:txBody>
                    <a:bodyPr/>
                    <a:lstStyle/>
                    <a:p>
                      <a:pPr>
                        <a:lnSpc>
                          <a:spcPct val="107000"/>
                        </a:lnSpc>
                        <a:spcAft>
                          <a:spcPts val="800"/>
                        </a:spcAft>
                      </a:pPr>
                      <a:r>
                        <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Histoire (4h) </a:t>
                      </a:r>
                    </a:p>
                  </a:txBody>
                  <a:tcPr marL="8278" marR="8278" marT="8278" marB="0" anchor="b"/>
                </a:tc>
                <a:extLst>
                  <a:ext uri="{0D108BD9-81ED-4DB2-BD59-A6C34878D82A}">
                    <a16:rowId xmlns:a16="http://schemas.microsoft.com/office/drawing/2014/main" val="3883129167"/>
                  </a:ext>
                </a:extLst>
              </a:tr>
              <a:tr h="389267">
                <a:tc>
                  <a:txBody>
                    <a:bodyPr/>
                    <a:lstStyle/>
                    <a:p>
                      <a:pPr>
                        <a:lnSpc>
                          <a:spcPct val="107000"/>
                        </a:lnSpc>
                        <a:spcAft>
                          <a:spcPts val="800"/>
                        </a:spcAft>
                      </a:pPr>
                      <a:r>
                        <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Mercredi 04/02</a:t>
                      </a:r>
                    </a:p>
                  </a:txBody>
                  <a:tcPr marL="8278" marR="8278" marT="8278" marB="0" anchor="b"/>
                </a:tc>
                <a:tc>
                  <a:txBody>
                    <a:bodyPr/>
                    <a:lstStyle/>
                    <a:p>
                      <a:pPr>
                        <a:lnSpc>
                          <a:spcPct val="107000"/>
                        </a:lnSpc>
                        <a:spcAft>
                          <a:spcPts val="800"/>
                        </a:spcAft>
                      </a:pPr>
                      <a:r>
                        <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Anglais (4h)</a:t>
                      </a:r>
                    </a:p>
                  </a:txBody>
                  <a:tcPr marL="8278" marR="8278" marT="8278" marB="0" anchor="b"/>
                </a:tc>
                <a:extLst>
                  <a:ext uri="{0D108BD9-81ED-4DB2-BD59-A6C34878D82A}">
                    <a16:rowId xmlns:a16="http://schemas.microsoft.com/office/drawing/2014/main" val="1468018686"/>
                  </a:ext>
                </a:extLst>
              </a:tr>
              <a:tr h="553542">
                <a:tc>
                  <a:txBody>
                    <a:bodyPr/>
                    <a:lstStyle/>
                    <a:p>
                      <a:pPr>
                        <a:lnSpc>
                          <a:spcPct val="107000"/>
                        </a:lnSpc>
                        <a:spcAft>
                          <a:spcPts val="800"/>
                        </a:spcAft>
                      </a:pPr>
                      <a:r>
                        <a:rPr lang="fr-FR" sz="1200" dirty="0">
                          <a:solidFill>
                            <a:schemeClr val="tx2"/>
                          </a:solidFill>
                          <a:effectLst/>
                        </a:rPr>
                        <a:t>  Lundi 09/02 (de 9h à 11h et 11h à 12h)</a:t>
                      </a:r>
                    </a:p>
                    <a:p>
                      <a:pPr>
                        <a:lnSpc>
                          <a:spcPct val="107000"/>
                        </a:lnSpc>
                        <a:spcAft>
                          <a:spcPts val="800"/>
                        </a:spcAft>
                      </a:pPr>
                      <a:r>
                        <a:rPr lang="fr-FR" sz="1200" dirty="0">
                          <a:solidFill>
                            <a:schemeClr val="tx2"/>
                          </a:solidFill>
                          <a:effectLst/>
                        </a:rPr>
                        <a:t>  Mardi 10/02 (de 9h à 12h)</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8278" marR="8278" marT="8278" marB="0" anchor="b"/>
                </a:tc>
                <a:tc>
                  <a:txBody>
                    <a:bodyPr/>
                    <a:lstStyle/>
                    <a:p>
                      <a:pPr>
                        <a:lnSpc>
                          <a:spcPct val="107000"/>
                        </a:lnSpc>
                        <a:spcAft>
                          <a:spcPts val="800"/>
                        </a:spcAft>
                      </a:pPr>
                      <a:r>
                        <a:rPr lang="fr-FR" sz="1200" dirty="0">
                          <a:solidFill>
                            <a:schemeClr val="tx2"/>
                          </a:solidFill>
                          <a:effectLst/>
                        </a:rPr>
                        <a:t>Concours blanc d’histoire (2h) et d’anglais (1h)</a:t>
                      </a:r>
                    </a:p>
                    <a:p>
                      <a:pPr>
                        <a:lnSpc>
                          <a:spcPct val="107000"/>
                        </a:lnSpc>
                        <a:spcAft>
                          <a:spcPts val="800"/>
                        </a:spcAft>
                      </a:pPr>
                      <a:r>
                        <a:rPr lang="fr-FR" sz="1200" dirty="0">
                          <a:solidFill>
                            <a:schemeClr val="tx2"/>
                          </a:solidFill>
                          <a:effectLst/>
                        </a:rPr>
                        <a:t>Concours blanc de questions contemporaines (3h)</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8278" marR="8278" marT="8278" marB="0" anchor="b"/>
                </a:tc>
                <a:extLst>
                  <a:ext uri="{0D108BD9-81ED-4DB2-BD59-A6C34878D82A}">
                    <a16:rowId xmlns:a16="http://schemas.microsoft.com/office/drawing/2014/main" val="181993875"/>
                  </a:ext>
                </a:extLst>
              </a:tr>
              <a:tr h="400198">
                <a:tc>
                  <a:txBody>
                    <a:bodyPr/>
                    <a:lstStyle/>
                    <a:p>
                      <a:pPr>
                        <a:lnSpc>
                          <a:spcPct val="107000"/>
                        </a:lnSpc>
                        <a:spcAft>
                          <a:spcPts val="800"/>
                        </a:spcAft>
                      </a:pPr>
                      <a:r>
                        <a:rPr lang="fr-FR" sz="1200" kern="1200" dirty="0">
                          <a:solidFill>
                            <a:schemeClr val="tx2"/>
                          </a:solidFill>
                          <a:effectLst/>
                        </a:rPr>
                        <a:t>Mercredi 25/02</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tc>
                  <a:txBody>
                    <a:bodyPr/>
                    <a:lstStyle/>
                    <a:p>
                      <a:pPr>
                        <a:lnSpc>
                          <a:spcPct val="107000"/>
                        </a:lnSpc>
                        <a:spcAft>
                          <a:spcPts val="800"/>
                        </a:spcAft>
                      </a:pPr>
                      <a:r>
                        <a:rPr lang="fr-FR" sz="1200" dirty="0">
                          <a:solidFill>
                            <a:schemeClr val="tx2"/>
                          </a:solidFill>
                          <a:effectLst/>
                        </a:rPr>
                        <a:t>Histoire (4h) </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8278" marR="8278" marT="8278" marB="0" anchor="b"/>
                </a:tc>
                <a:extLst>
                  <a:ext uri="{0D108BD9-81ED-4DB2-BD59-A6C34878D82A}">
                    <a16:rowId xmlns:a16="http://schemas.microsoft.com/office/drawing/2014/main" val="2286582986"/>
                  </a:ext>
                </a:extLst>
              </a:tr>
              <a:tr h="400198">
                <a:tc>
                  <a:txBody>
                    <a:bodyPr/>
                    <a:lstStyle/>
                    <a:p>
                      <a:pPr>
                        <a:lnSpc>
                          <a:spcPct val="107000"/>
                        </a:lnSpc>
                        <a:spcAft>
                          <a:spcPts val="800"/>
                        </a:spcAft>
                      </a:pPr>
                      <a:r>
                        <a:rPr lang="fr-FR" sz="1200" kern="1200" dirty="0">
                          <a:solidFill>
                            <a:schemeClr val="tx2"/>
                          </a:solidFill>
                          <a:effectLst/>
                        </a:rPr>
                        <a:t>Mercredi 04/03</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tc>
                  <a:txBody>
                    <a:bodyPr/>
                    <a:lstStyle/>
                    <a:p>
                      <a:pPr>
                        <a:lnSpc>
                          <a:spcPct val="107000"/>
                        </a:lnSpc>
                        <a:spcAft>
                          <a:spcPts val="800"/>
                        </a:spcAft>
                      </a:pPr>
                      <a:r>
                        <a:rPr lang="fr-FR" sz="1200" dirty="0">
                          <a:solidFill>
                            <a:schemeClr val="tx2"/>
                          </a:solidFill>
                          <a:effectLst/>
                        </a:rPr>
                        <a:t>Méthodologie  (3h)                                                                                                                                                                                                </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8278" marR="8278" marT="8278" marB="0" anchor="b"/>
                </a:tc>
                <a:extLst>
                  <a:ext uri="{0D108BD9-81ED-4DB2-BD59-A6C34878D82A}">
                    <a16:rowId xmlns:a16="http://schemas.microsoft.com/office/drawing/2014/main" val="3674594684"/>
                  </a:ext>
                </a:extLst>
              </a:tr>
              <a:tr h="400198">
                <a:tc>
                  <a:txBody>
                    <a:bodyPr/>
                    <a:lstStyle/>
                    <a:p>
                      <a:pPr>
                        <a:lnSpc>
                          <a:spcPct val="107000"/>
                        </a:lnSpc>
                        <a:spcAft>
                          <a:spcPts val="800"/>
                        </a:spcAft>
                      </a:pPr>
                      <a:r>
                        <a:rPr lang="fr-FR" sz="1200" kern="1200" dirty="0">
                          <a:solidFill>
                            <a:schemeClr val="tx2"/>
                          </a:solidFill>
                          <a:effectLst/>
                        </a:rPr>
                        <a:t>Mercredi  11/03</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tc>
                  <a:txBody>
                    <a:bodyPr/>
                    <a:lstStyle/>
                    <a:p>
                      <a:pPr>
                        <a:lnSpc>
                          <a:spcPct val="107000"/>
                        </a:lnSpc>
                        <a:spcAft>
                          <a:spcPts val="800"/>
                        </a:spcAft>
                      </a:pPr>
                      <a:r>
                        <a:rPr lang="fr-FR" sz="1200" dirty="0">
                          <a:solidFill>
                            <a:schemeClr val="tx2"/>
                          </a:solidFill>
                          <a:effectLst/>
                        </a:rPr>
                        <a:t>Economie (3h)</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8278" marR="8278" marT="8278" marB="0" anchor="b"/>
                </a:tc>
                <a:extLst>
                  <a:ext uri="{0D108BD9-81ED-4DB2-BD59-A6C34878D82A}">
                    <a16:rowId xmlns:a16="http://schemas.microsoft.com/office/drawing/2014/main" val="968719855"/>
                  </a:ext>
                </a:extLst>
              </a:tr>
              <a:tr h="400198">
                <a:tc>
                  <a:txBody>
                    <a:bodyPr/>
                    <a:lstStyle/>
                    <a:p>
                      <a:pPr>
                        <a:lnSpc>
                          <a:spcPct val="107000"/>
                        </a:lnSpc>
                        <a:spcAft>
                          <a:spcPts val="800"/>
                        </a:spcAft>
                      </a:pPr>
                      <a:r>
                        <a:rPr lang="fr-FR" sz="1200" kern="1200" dirty="0">
                          <a:solidFill>
                            <a:schemeClr val="tx2"/>
                          </a:solidFill>
                          <a:effectLst/>
                        </a:rPr>
                        <a:t>Mercredi  18/03</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tc>
                  <a:txBody>
                    <a:bodyPr/>
                    <a:lstStyle/>
                    <a:p>
                      <a:pPr>
                        <a:lnSpc>
                          <a:spcPct val="107000"/>
                        </a:lnSpc>
                        <a:spcAft>
                          <a:spcPts val="800"/>
                        </a:spcAft>
                      </a:pPr>
                      <a:r>
                        <a:rPr lang="fr-FR" sz="1200" dirty="0">
                          <a:solidFill>
                            <a:schemeClr val="tx2"/>
                          </a:solidFill>
                          <a:effectLst/>
                        </a:rPr>
                        <a:t>Philosophie (3h)</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8278" marR="8278" marT="8278" marB="0" anchor="b"/>
                </a:tc>
                <a:extLst>
                  <a:ext uri="{0D108BD9-81ED-4DB2-BD59-A6C34878D82A}">
                    <a16:rowId xmlns:a16="http://schemas.microsoft.com/office/drawing/2014/main" val="4050442150"/>
                  </a:ext>
                </a:extLst>
              </a:tr>
              <a:tr h="413462">
                <a:tc>
                  <a:txBody>
                    <a:bodyPr/>
                    <a:lstStyle/>
                    <a:p>
                      <a:pPr>
                        <a:lnSpc>
                          <a:spcPct val="107000"/>
                        </a:lnSpc>
                        <a:spcAft>
                          <a:spcPts val="800"/>
                        </a:spcAft>
                      </a:pPr>
                      <a:r>
                        <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Mercredi 25/03</a:t>
                      </a:r>
                    </a:p>
                  </a:txBody>
                  <a:tcPr marL="68505" marR="68505" marT="34252" marB="34252" anchor="ctr"/>
                </a:tc>
                <a:tc>
                  <a:txBody>
                    <a:bodyPr/>
                    <a:lstStyle/>
                    <a:p>
                      <a:pPr marL="0" marR="0" lvl="0" indent="0" algn="l" defTabSz="463692" rtl="0" eaLnBrk="1" fontAlgn="auto" latinLnBrk="0" hangingPunct="1">
                        <a:lnSpc>
                          <a:spcPct val="107000"/>
                        </a:lnSpc>
                        <a:spcBef>
                          <a:spcPts val="0"/>
                        </a:spcBef>
                        <a:spcAft>
                          <a:spcPts val="800"/>
                        </a:spcAft>
                        <a:buClrTx/>
                        <a:buSzTx/>
                        <a:buFontTx/>
                        <a:buNone/>
                        <a:tabLst/>
                        <a:defRPr/>
                      </a:pPr>
                      <a:r>
                        <a:rPr lang="fr-FR" sz="1200" dirty="0">
                          <a:solidFill>
                            <a:schemeClr val="tx2"/>
                          </a:solidFill>
                          <a:effectLst/>
                        </a:rPr>
                        <a:t>Anglais (4h)</a:t>
                      </a: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8278" marR="8278" marT="8278" marB="0" anchor="b"/>
                </a:tc>
                <a:extLst>
                  <a:ext uri="{0D108BD9-81ED-4DB2-BD59-A6C34878D82A}">
                    <a16:rowId xmlns:a16="http://schemas.microsoft.com/office/drawing/2014/main" val="1106123075"/>
                  </a:ext>
                </a:extLst>
              </a:tr>
              <a:tr h="257364">
                <a:tc>
                  <a:txBody>
                    <a:bodyPr/>
                    <a:lstStyle/>
                    <a:p>
                      <a:pPr>
                        <a:lnSpc>
                          <a:spcPct val="107000"/>
                        </a:lnSpc>
                        <a:spcAft>
                          <a:spcPts val="800"/>
                        </a:spcAft>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05" marR="68505" marT="34252" marB="34252" anchor="ctr"/>
                </a:tc>
                <a:tc>
                  <a:txBody>
                    <a:bodyPr/>
                    <a:lstStyle/>
                    <a:p>
                      <a:pPr marL="0" marR="0" lvl="0" indent="0" algn="l" defTabSz="463692" rtl="0" eaLnBrk="1" fontAlgn="auto" latinLnBrk="0" hangingPunct="1">
                        <a:lnSpc>
                          <a:spcPct val="107000"/>
                        </a:lnSpc>
                        <a:spcBef>
                          <a:spcPts val="0"/>
                        </a:spcBef>
                        <a:spcAft>
                          <a:spcPts val="800"/>
                        </a:spcAft>
                        <a:buClrTx/>
                        <a:buSzTx/>
                        <a:buFontTx/>
                        <a:buNone/>
                        <a:tabLst/>
                        <a:defRPr/>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278" marR="8278" marT="8278" marB="0" anchor="b"/>
                </a:tc>
                <a:extLst>
                  <a:ext uri="{0D108BD9-81ED-4DB2-BD59-A6C34878D82A}">
                    <a16:rowId xmlns:a16="http://schemas.microsoft.com/office/drawing/2014/main" val="816317080"/>
                  </a:ext>
                </a:extLst>
              </a:tr>
            </a:tbl>
          </a:graphicData>
        </a:graphic>
      </p:graphicFrame>
      <p:sp>
        <p:nvSpPr>
          <p:cNvPr id="5" name="Rectangle 1">
            <a:extLst>
              <a:ext uri="{FF2B5EF4-FFF2-40B4-BE49-F238E27FC236}">
                <a16:creationId xmlns:a16="http://schemas.microsoft.com/office/drawing/2014/main" id="{53C55D1C-58D7-47C5-B362-2D9D0705AE95}"/>
              </a:ext>
            </a:extLst>
          </p:cNvPr>
          <p:cNvSpPr>
            <a:spLocks noChangeArrowheads="1"/>
          </p:cNvSpPr>
          <p:nvPr/>
        </p:nvSpPr>
        <p:spPr bwMode="auto">
          <a:xfrm>
            <a:off x="359824" y="2338388"/>
            <a:ext cx="809951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88082" y="2584585"/>
            <a:ext cx="6624736" cy="30777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a:ln>
                <a:noFill/>
              </a:ln>
              <a:solidFill>
                <a:schemeClr val="tx1">
                  <a:lumMod val="50000"/>
                  <a:lumOff val="50000"/>
                </a:schemeClr>
              </a:solidFill>
              <a:effectLst/>
              <a:latin typeface="Calibri" pitchFamily="34" charset="0"/>
              <a:ea typeface="Calibri" pitchFamily="34" charset="0"/>
              <a:cs typeface="Calibri" pitchFamily="34" charset="0"/>
            </a:endParaRPr>
          </a:p>
          <a:p>
            <a:pPr algn="just" defTabSz="914400" eaLnBrk="0" fontAlgn="base" hangingPunct="0">
              <a:spcBef>
                <a:spcPct val="0"/>
              </a:spcBef>
              <a:spcAft>
                <a:spcPct val="0"/>
              </a:spcAft>
            </a:pPr>
            <a:r>
              <a:rPr kumimoji="0" lang="fr-FR" sz="1400" b="0" i="0" u="none" strike="noStrike" cap="none" normalizeH="0" baseline="0" dirty="0">
                <a:ln>
                  <a:noFill/>
                </a:ln>
                <a:solidFill>
                  <a:schemeClr val="tx2"/>
                </a:solidFill>
                <a:effectLst/>
                <a:latin typeface="Calibri" pitchFamily="34" charset="0"/>
                <a:ea typeface="Calibri" pitchFamily="34" charset="0"/>
                <a:cs typeface="Calibri" pitchFamily="34" charset="0"/>
              </a:rPr>
              <a:t>Nom </a:t>
            </a:r>
            <a:r>
              <a:rPr lang="fr-FR" sz="1400" dirty="0">
                <a:solidFill>
                  <a:schemeClr val="tx2"/>
                </a:solidFill>
                <a:latin typeface="Calibri" pitchFamily="34" charset="0"/>
                <a:ea typeface="Calibri" pitchFamily="34" charset="0"/>
                <a:cs typeface="Calibri" pitchFamily="34" charset="0"/>
              </a:rPr>
              <a:t>: 			</a:t>
            </a:r>
            <a:r>
              <a:rPr kumimoji="0" lang="fr-FR" sz="1400" b="0" i="0" u="none" strike="noStrike" cap="none" normalizeH="0" baseline="0" dirty="0">
                <a:ln>
                  <a:noFill/>
                </a:ln>
                <a:solidFill>
                  <a:schemeClr val="tx2"/>
                </a:solidFill>
                <a:effectLst/>
                <a:latin typeface="Calibri" pitchFamily="34" charset="0"/>
                <a:ea typeface="Calibri" pitchFamily="34" charset="0"/>
                <a:cs typeface="Calibri" pitchFamily="34" charset="0"/>
              </a:rPr>
              <a:t>Adresse mail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a:ln>
                <a:noFill/>
              </a:ln>
              <a:solidFill>
                <a:schemeClr val="tx2"/>
              </a:solidFill>
              <a:effectLst/>
              <a:latin typeface="Calibri" pitchFamily="34" charset="0"/>
              <a:ea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2"/>
                </a:solidFill>
                <a:effectLst/>
                <a:latin typeface="Calibri" pitchFamily="34" charset="0"/>
                <a:ea typeface="Calibri" pitchFamily="34" charset="0"/>
                <a:cs typeface="Calibri" pitchFamily="34" charset="0"/>
              </a:rPr>
              <a:t>		</a:t>
            </a:r>
            <a:endParaRPr kumimoji="0" lang="fr-FR" sz="1400" b="0" i="0" u="none" strike="noStrike" cap="none" normalizeH="0" baseline="0" dirty="0">
              <a:ln>
                <a:noFill/>
              </a:ln>
              <a:solidFill>
                <a:schemeClr val="tx2"/>
              </a:solidFill>
              <a:effectLst/>
              <a:latin typeface="Arial" pitchFamily="34" charset="0"/>
              <a:cs typeface="Arial" pitchFamily="34" charset="0"/>
            </a:endParaRPr>
          </a:p>
          <a:p>
            <a:pPr algn="just" defTabSz="914400" eaLnBrk="0" fontAlgn="base" hangingPunct="0">
              <a:spcBef>
                <a:spcPct val="0"/>
              </a:spcBef>
              <a:spcAft>
                <a:spcPct val="0"/>
              </a:spcAft>
            </a:pPr>
            <a:r>
              <a:rPr kumimoji="0" lang="fr-FR" sz="1400" b="0" i="0" u="none" strike="noStrike" cap="none" normalizeH="0" baseline="0" dirty="0">
                <a:ln>
                  <a:noFill/>
                </a:ln>
                <a:solidFill>
                  <a:schemeClr val="tx2"/>
                </a:solidFill>
                <a:effectLst/>
                <a:latin typeface="Calibri" pitchFamily="34" charset="0"/>
                <a:ea typeface="Calibri" pitchFamily="34" charset="0"/>
                <a:cs typeface="Calibri" pitchFamily="34" charset="0"/>
              </a:rPr>
              <a:t>Prénom :			Classe : </a:t>
            </a:r>
          </a:p>
          <a:p>
            <a:pPr algn="just" defTabSz="914400" eaLnBrk="0" fontAlgn="base" hangingPunct="0">
              <a:spcBef>
                <a:spcPct val="0"/>
              </a:spcBef>
              <a:spcAft>
                <a:spcPct val="0"/>
              </a:spcAft>
            </a:pPr>
            <a:endParaRPr kumimoji="0" lang="fr-FR" sz="1400" b="0" i="0" u="none" strike="noStrike" cap="none" normalizeH="0" baseline="0" dirty="0">
              <a:ln>
                <a:noFill/>
              </a:ln>
              <a:solidFill>
                <a:schemeClr val="tx2"/>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a:ln>
                <a:noFill/>
              </a:ln>
              <a:solidFill>
                <a:schemeClr val="tx2"/>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2"/>
                </a:solidFill>
                <a:effectLst/>
                <a:latin typeface="Calibri" pitchFamily="34" charset="0"/>
                <a:ea typeface="Calibri" pitchFamily="34" charset="0"/>
                <a:cs typeface="Calibri" pitchFamily="34" charset="0"/>
              </a:rPr>
              <a:t>Merci de sélectionner la formule de votre choix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a:ln>
                <a:noFill/>
              </a:ln>
              <a:solidFill>
                <a:schemeClr val="tx1">
                  <a:lumMod val="50000"/>
                  <a:lumOff val="50000"/>
                </a:schemeClr>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400" b="0" i="0" u="none" strike="noStrike" cap="none" normalizeH="0" baseline="0" dirty="0">
                <a:ln>
                  <a:noFill/>
                </a:ln>
                <a:solidFill>
                  <a:srgbClr val="C00000"/>
                </a:solidFill>
                <a:effectLst/>
                <a:latin typeface="Calibri" pitchFamily="34" charset="0"/>
                <a:ea typeface="Calibri" pitchFamily="34" charset="0"/>
                <a:cs typeface="Calibri" pitchFamily="34" charset="0"/>
              </a:rPr>
              <a:t> </a:t>
            </a:r>
            <a:r>
              <a:rPr kumimoji="0" lang="fr-FR" sz="1300" b="0" i="0" u="none" strike="noStrike" cap="none" normalizeH="0" baseline="0" dirty="0">
                <a:ln>
                  <a:noFill/>
                </a:ln>
                <a:solidFill>
                  <a:srgbClr val="C00000"/>
                </a:solidFill>
                <a:effectLst/>
                <a:latin typeface="Calibri" pitchFamily="34" charset="0"/>
                <a:ea typeface="Calibri" pitchFamily="34" charset="0"/>
                <a:cs typeface="Calibri" pitchFamily="34" charset="0"/>
              </a:rPr>
              <a:t>Inscription à la préparation</a:t>
            </a:r>
            <a:r>
              <a:rPr kumimoji="0" lang="fr-FR" sz="1300" b="0" i="0" u="none" strike="noStrike" cap="none" normalizeH="0" dirty="0">
                <a:ln>
                  <a:noFill/>
                </a:ln>
                <a:solidFill>
                  <a:srgbClr val="C00000"/>
                </a:solidFill>
                <a:effectLst/>
                <a:latin typeface="Calibri" pitchFamily="34" charset="0"/>
                <a:ea typeface="Calibri" pitchFamily="34" charset="0"/>
                <a:cs typeface="Calibri" pitchFamily="34" charset="0"/>
              </a:rPr>
              <a:t> n°1</a:t>
            </a:r>
            <a:r>
              <a:rPr lang="fr-FR" sz="1300" dirty="0">
                <a:solidFill>
                  <a:schemeClr val="tx1">
                    <a:lumMod val="50000"/>
                    <a:lumOff val="50000"/>
                  </a:schemeClr>
                </a:solidFill>
                <a:latin typeface="Calibri" pitchFamily="34" charset="0"/>
                <a:ea typeface="Calibri" pitchFamily="34" charset="0"/>
                <a:cs typeface="Calibri" pitchFamily="34" charset="0"/>
              </a:rPr>
              <a:t> </a:t>
            </a:r>
            <a:r>
              <a:rPr lang="fr-FR" sz="1300" dirty="0">
                <a:solidFill>
                  <a:schemeClr val="tx2"/>
                </a:solidFill>
                <a:latin typeface="Calibri" pitchFamily="34" charset="0"/>
                <a:ea typeface="Calibri" pitchFamily="34" charset="0"/>
                <a:cs typeface="Calibri" pitchFamily="34" charset="0"/>
              </a:rPr>
              <a:t>pour les 1ères d’un montant de 320 euros</a:t>
            </a:r>
            <a:r>
              <a:rPr kumimoji="0" lang="fr-FR" sz="1400" b="0" i="0" u="none" strike="noStrike" cap="none" normalizeH="0" baseline="0" dirty="0">
                <a:ln>
                  <a:noFill/>
                </a:ln>
                <a:solidFill>
                  <a:schemeClr val="tx1">
                    <a:lumMod val="50000"/>
                    <a:lumOff val="50000"/>
                  </a:schemeClr>
                </a:solidFill>
                <a:effectLst/>
                <a:latin typeface="Calibri" pitchFamily="34" charset="0"/>
                <a:ea typeface="Calibri" pitchFamily="34" charset="0"/>
                <a:cs typeface="Calibri" pitchFamily="34" charset="0"/>
              </a:rPr>
              <a:t>	</a:t>
            </a:r>
            <a:r>
              <a:rPr kumimoji="0" lang="fr-FR" sz="2000" b="0" i="0" u="none" strike="noStrike" cap="none" normalizeH="0" baseline="0" dirty="0">
                <a:ln>
                  <a:noFill/>
                </a:ln>
                <a:solidFill>
                  <a:schemeClr val="tx1">
                    <a:lumMod val="50000"/>
                    <a:lumOff val="50000"/>
                  </a:schemeClr>
                </a:solidFill>
                <a:effectLst/>
                <a:latin typeface="Calibri" pitchFamily="34" charset="0"/>
                <a:ea typeface="Calibri" pitchFamily="34" charset="0"/>
                <a:cs typeface="Calibri" pitchFamily="34" charset="0"/>
                <a:sym typeface="Wingdings"/>
              </a:rPr>
              <a:t></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fr-FR" sz="1400" b="0" i="0" u="none" strike="noStrike" cap="none" normalizeH="0" baseline="0" dirty="0">
              <a:ln>
                <a:noFill/>
              </a:ln>
              <a:solidFill>
                <a:schemeClr val="tx1">
                  <a:lumMod val="50000"/>
                  <a:lumOff val="50000"/>
                </a:schemeClr>
              </a:solidFill>
              <a:effectLst/>
              <a:latin typeface="Arial" pitchFamily="34" charset="0"/>
              <a:cs typeface="Arial" pitchFamily="34" charset="0"/>
            </a:endParaRPr>
          </a:p>
          <a:p>
            <a:pPr lvl="0" defTabSz="914400" eaLnBrk="0" fontAlgn="base" hangingPunct="0">
              <a:spcBef>
                <a:spcPct val="0"/>
              </a:spcBef>
              <a:spcAft>
                <a:spcPct val="0"/>
              </a:spcAft>
              <a:buFontTx/>
              <a:buChar char="•"/>
            </a:pPr>
            <a:r>
              <a:rPr kumimoji="0" lang="fr-FR" sz="1400" b="0" i="0" u="none" strike="noStrike" cap="none" normalizeH="0" baseline="0" dirty="0">
                <a:ln>
                  <a:noFill/>
                </a:ln>
                <a:solidFill>
                  <a:srgbClr val="C00000"/>
                </a:solidFill>
                <a:effectLst/>
                <a:latin typeface="Calibri" pitchFamily="34" charset="0"/>
                <a:ea typeface="Calibri" pitchFamily="34" charset="0"/>
                <a:cs typeface="Calibri" pitchFamily="34" charset="0"/>
              </a:rPr>
              <a:t> </a:t>
            </a:r>
            <a:r>
              <a:rPr kumimoji="0" lang="fr-FR" sz="1300" b="0" i="0" u="none" strike="noStrike" cap="none" normalizeH="0" baseline="0" dirty="0">
                <a:ln>
                  <a:noFill/>
                </a:ln>
                <a:solidFill>
                  <a:srgbClr val="C00000"/>
                </a:solidFill>
                <a:effectLst/>
                <a:latin typeface="Calibri" pitchFamily="34" charset="0"/>
                <a:ea typeface="Calibri" pitchFamily="34" charset="0"/>
                <a:cs typeface="Calibri" pitchFamily="34" charset="0"/>
              </a:rPr>
              <a:t>Inscription à la préparation n°2</a:t>
            </a:r>
            <a:r>
              <a:rPr kumimoji="0" lang="fr-FR" sz="1300" b="0" i="0" u="none" strike="noStrike" cap="none" normalizeH="0" baseline="0" dirty="0">
                <a:ln>
                  <a:noFill/>
                </a:ln>
                <a:solidFill>
                  <a:schemeClr val="tx1">
                    <a:lumMod val="50000"/>
                    <a:lumOff val="50000"/>
                  </a:schemeClr>
                </a:solidFill>
                <a:effectLst/>
                <a:latin typeface="Calibri" pitchFamily="34" charset="0"/>
                <a:ea typeface="Calibri" pitchFamily="34" charset="0"/>
                <a:cs typeface="Calibri" pitchFamily="34" charset="0"/>
              </a:rPr>
              <a:t>  </a:t>
            </a:r>
            <a:r>
              <a:rPr kumimoji="0" lang="fr-FR" sz="1300" b="0" i="0" u="none" strike="noStrike" cap="none" normalizeH="0" baseline="0" dirty="0">
                <a:ln>
                  <a:noFill/>
                </a:ln>
                <a:solidFill>
                  <a:schemeClr val="tx2"/>
                </a:solidFill>
                <a:effectLst/>
                <a:latin typeface="Calibri" pitchFamily="34" charset="0"/>
                <a:ea typeface="Calibri" pitchFamily="34" charset="0"/>
                <a:cs typeface="Calibri" pitchFamily="34" charset="0"/>
              </a:rPr>
              <a:t>pour les terminales d’un montant de </a:t>
            </a:r>
            <a:r>
              <a:rPr lang="fr-FR" sz="1300" dirty="0">
                <a:solidFill>
                  <a:schemeClr val="tx2"/>
                </a:solidFill>
                <a:latin typeface="Calibri" pitchFamily="34" charset="0"/>
                <a:ea typeface="Calibri" pitchFamily="34" charset="0"/>
                <a:cs typeface="Calibri" pitchFamily="34" charset="0"/>
              </a:rPr>
              <a:t>410</a:t>
            </a:r>
            <a:r>
              <a:rPr kumimoji="0" lang="fr-FR" sz="1300" b="0" i="0" u="none" strike="noStrike" cap="none" normalizeH="0" baseline="0" dirty="0">
                <a:ln>
                  <a:noFill/>
                </a:ln>
                <a:solidFill>
                  <a:schemeClr val="tx2"/>
                </a:solidFill>
                <a:effectLst/>
                <a:latin typeface="Calibri" pitchFamily="34" charset="0"/>
                <a:ea typeface="Calibri" pitchFamily="34" charset="0"/>
                <a:cs typeface="Calibri" pitchFamily="34" charset="0"/>
              </a:rPr>
              <a:t> euros </a:t>
            </a:r>
            <a:r>
              <a:rPr kumimoji="0" lang="fr-FR" sz="2000" b="0" i="0" u="none" strike="noStrike" cap="none" normalizeH="0" baseline="0" dirty="0">
                <a:ln>
                  <a:noFill/>
                </a:ln>
                <a:solidFill>
                  <a:schemeClr val="tx1">
                    <a:lumMod val="50000"/>
                    <a:lumOff val="50000"/>
                  </a:schemeClr>
                </a:solidFill>
                <a:effectLst/>
                <a:latin typeface="Calibri" pitchFamily="34" charset="0"/>
                <a:ea typeface="Calibri" pitchFamily="34" charset="0"/>
                <a:cs typeface="Calibri" pitchFamily="34" charset="0"/>
                <a:sym typeface="Wingdings"/>
              </a:rPr>
              <a:t></a:t>
            </a:r>
            <a:endParaRPr kumimoji="0" lang="fr-FR" sz="2000" b="0" i="0" u="none" strike="noStrike" cap="none" normalizeH="0" baseline="0" dirty="0">
              <a:ln>
                <a:noFill/>
              </a:ln>
              <a:solidFill>
                <a:schemeClr val="tx1">
                  <a:lumMod val="50000"/>
                  <a:lumOff val="50000"/>
                </a:schemeClr>
              </a:solidFill>
              <a:effectLst/>
              <a:latin typeface="Calibri" pitchFamily="34" charset="0"/>
              <a:ea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fr-FR" sz="1400" b="0" i="0" u="none" strike="noStrike" cap="none" normalizeH="0" baseline="0" dirty="0">
              <a:ln>
                <a:noFill/>
              </a:ln>
              <a:solidFill>
                <a:schemeClr val="tx1">
                  <a:lumMod val="50000"/>
                  <a:lumOff val="50000"/>
                </a:schemeClr>
              </a:solidFill>
              <a:effectLst/>
              <a:latin typeface="Arial" pitchFamily="34" charset="0"/>
              <a:cs typeface="Arial" pitchFamily="34" charset="0"/>
            </a:endParaRPr>
          </a:p>
        </p:txBody>
      </p:sp>
      <p:sp>
        <p:nvSpPr>
          <p:cNvPr id="4" name="Rectangle 3"/>
          <p:cNvSpPr/>
          <p:nvPr/>
        </p:nvSpPr>
        <p:spPr>
          <a:xfrm>
            <a:off x="50" y="1223888"/>
            <a:ext cx="7200850" cy="707886"/>
          </a:xfrm>
          <a:prstGeom prst="rect">
            <a:avLst/>
          </a:prstGeom>
        </p:spPr>
        <p:txBody>
          <a:bodyPr wrap="square">
            <a:spAutoFit/>
          </a:bodyPr>
          <a:lstStyle/>
          <a:p>
            <a:pPr lvl="0" algn="ctr" defTabSz="914400" eaLnBrk="0" fontAlgn="base" hangingPunct="0">
              <a:spcBef>
                <a:spcPct val="0"/>
              </a:spcBef>
              <a:spcAft>
                <a:spcPct val="0"/>
              </a:spcAft>
            </a:pPr>
            <a:r>
              <a:rPr lang="fr-FR" sz="2000" dirty="0">
                <a:solidFill>
                  <a:schemeClr val="tx2"/>
                </a:solidFill>
                <a:latin typeface="Berlin Sans FB" pitchFamily="34" charset="0"/>
                <a:ea typeface="Calibri" pitchFamily="34" charset="0"/>
                <a:cs typeface="Calibri" pitchFamily="34" charset="0"/>
              </a:rPr>
              <a:t>PREPARATION AUX EXAMENS DES I.E.P.</a:t>
            </a:r>
            <a:endParaRPr lang="fr-FR" sz="2000" dirty="0">
              <a:solidFill>
                <a:schemeClr val="tx2"/>
              </a:solidFill>
              <a:latin typeface="Berlin Sans FB" pitchFamily="34" charset="0"/>
              <a:cs typeface="Arial" pitchFamily="34" charset="0"/>
            </a:endParaRPr>
          </a:p>
          <a:p>
            <a:pPr lvl="0" algn="ctr" defTabSz="914400" eaLnBrk="0" fontAlgn="base" hangingPunct="0">
              <a:spcBef>
                <a:spcPct val="0"/>
              </a:spcBef>
              <a:spcAft>
                <a:spcPct val="0"/>
              </a:spcAft>
            </a:pPr>
            <a:r>
              <a:rPr lang="fr-FR" sz="2000" dirty="0">
                <a:solidFill>
                  <a:schemeClr val="tx2"/>
                </a:solidFill>
                <a:latin typeface="Berlin Sans FB" pitchFamily="34" charset="0"/>
                <a:ea typeface="Calibri" pitchFamily="34" charset="0"/>
                <a:cs typeface="Calibri" pitchFamily="34" charset="0"/>
              </a:rPr>
              <a:t>Bulletin d’inscription session 2025-2026</a:t>
            </a:r>
          </a:p>
        </p:txBody>
      </p:sp>
      <p:sp>
        <p:nvSpPr>
          <p:cNvPr id="5" name="Rectangle 4"/>
          <p:cNvSpPr/>
          <p:nvPr/>
        </p:nvSpPr>
        <p:spPr>
          <a:xfrm>
            <a:off x="0" y="1871960"/>
            <a:ext cx="7200900" cy="738664"/>
          </a:xfrm>
          <a:prstGeom prst="rect">
            <a:avLst/>
          </a:prstGeom>
        </p:spPr>
        <p:txBody>
          <a:bodyPr wrap="square">
            <a:spAutoFit/>
          </a:bodyPr>
          <a:lstStyle/>
          <a:p>
            <a:pPr lvl="0" algn="ctr" defTabSz="914400" fontAlgn="base">
              <a:spcBef>
                <a:spcPct val="0"/>
              </a:spcBef>
              <a:spcAft>
                <a:spcPct val="0"/>
              </a:spcAft>
            </a:pPr>
            <a:r>
              <a:rPr lang="fr-FR" sz="1400" i="1" dirty="0">
                <a:solidFill>
                  <a:schemeClr val="tx2"/>
                </a:solidFill>
                <a:latin typeface="Calibri" pitchFamily="34" charset="0"/>
                <a:ea typeface="Calibri" pitchFamily="34" charset="0"/>
                <a:cs typeface="Calibri" pitchFamily="34" charset="0"/>
              </a:rPr>
              <a:t>Pour une meilleure organisation, merci de retourner le bulletin d’inscription </a:t>
            </a:r>
          </a:p>
          <a:p>
            <a:pPr lvl="0" algn="ctr" defTabSz="914400" fontAlgn="base">
              <a:spcBef>
                <a:spcPct val="0"/>
              </a:spcBef>
              <a:spcAft>
                <a:spcPct val="0"/>
              </a:spcAft>
            </a:pPr>
            <a:r>
              <a:rPr lang="fr-FR" sz="1400" i="1" dirty="0">
                <a:solidFill>
                  <a:schemeClr val="tx2"/>
                </a:solidFill>
                <a:latin typeface="Calibri" pitchFamily="34" charset="0"/>
                <a:ea typeface="Calibri" pitchFamily="34" charset="0"/>
                <a:cs typeface="Calibri" pitchFamily="34" charset="0"/>
              </a:rPr>
              <a:t>à </a:t>
            </a:r>
            <a:r>
              <a:rPr lang="fr-FR" sz="1400" i="1" u="sng" dirty="0">
                <a:solidFill>
                  <a:schemeClr val="tx2"/>
                </a:solidFill>
                <a:latin typeface="Calibri" pitchFamily="34" charset="0"/>
                <a:ea typeface="Calibri" pitchFamily="34" charset="0"/>
                <a:cs typeface="Calibri" pitchFamily="34" charset="0"/>
                <a:hlinkClick r:id="rId2">
                  <a:extLst>
                    <a:ext uri="{A12FA001-AC4F-418D-AE19-62706E023703}">
                      <ahyp:hlinkClr xmlns:ahyp="http://schemas.microsoft.com/office/drawing/2018/hyperlinkcolor" val="tx"/>
                    </a:ext>
                  </a:extLst>
                </a:hlinkClick>
              </a:rPr>
              <a:t>gaelle.meziani@mongre.org</a:t>
            </a:r>
            <a:r>
              <a:rPr lang="fr-FR" sz="1400" i="1" u="sng" dirty="0">
                <a:solidFill>
                  <a:schemeClr val="tx2"/>
                </a:solidFill>
                <a:latin typeface="Calibri" pitchFamily="34" charset="0"/>
                <a:ea typeface="Calibri" pitchFamily="34" charset="0"/>
                <a:cs typeface="Calibri" pitchFamily="34" charset="0"/>
              </a:rPr>
              <a:t> ou messagerie Ecole Directe</a:t>
            </a:r>
          </a:p>
          <a:p>
            <a:pPr lvl="0" algn="ctr" defTabSz="914400" fontAlgn="base">
              <a:spcBef>
                <a:spcPct val="0"/>
              </a:spcBef>
              <a:spcAft>
                <a:spcPct val="0"/>
              </a:spcAft>
            </a:pPr>
            <a:endParaRPr lang="fr-FR" sz="1400" i="1" dirty="0">
              <a:solidFill>
                <a:srgbClr val="A50021"/>
              </a:solidFill>
              <a:latin typeface="Calibri" pitchFamily="34" charset="0"/>
              <a:ea typeface="Calibri" pitchFamily="34" charset="0"/>
              <a:cs typeface="Calibri" pitchFamily="34" charset="0"/>
            </a:endParaRPr>
          </a:p>
        </p:txBody>
      </p:sp>
      <p:sp>
        <p:nvSpPr>
          <p:cNvPr id="11" name="Rectangle 10"/>
          <p:cNvSpPr/>
          <p:nvPr/>
        </p:nvSpPr>
        <p:spPr>
          <a:xfrm>
            <a:off x="174394" y="5544368"/>
            <a:ext cx="6768752" cy="3970318"/>
          </a:xfrm>
          <a:prstGeom prst="rect">
            <a:avLst/>
          </a:prstGeom>
        </p:spPr>
        <p:txBody>
          <a:bodyPr wrap="square">
            <a:spAutoFit/>
          </a:bodyPr>
          <a:lstStyle/>
          <a:p>
            <a:pPr lvl="0" algn="just" defTabSz="914400" eaLnBrk="0" fontAlgn="base" hangingPunct="0">
              <a:spcBef>
                <a:spcPct val="0"/>
              </a:spcBef>
              <a:spcAft>
                <a:spcPct val="0"/>
              </a:spcAft>
              <a:buFontTx/>
              <a:buChar char="•"/>
            </a:pPr>
            <a:endParaRPr lang="fr-FR" sz="1400" dirty="0">
              <a:solidFill>
                <a:schemeClr val="tx1">
                  <a:lumMod val="50000"/>
                  <a:lumOff val="50000"/>
                </a:schemeClr>
              </a:solidFill>
              <a:latin typeface="Arial" pitchFamily="34" charset="0"/>
              <a:cs typeface="Arial" pitchFamily="34" charset="0"/>
            </a:endParaRPr>
          </a:p>
          <a:p>
            <a:r>
              <a:rPr lang="fr-FR" sz="1400" dirty="0">
                <a:solidFill>
                  <a:schemeClr val="tx2"/>
                </a:solidFill>
                <a:latin typeface="Calibri" pitchFamily="34" charset="0"/>
                <a:ea typeface="Calibri" pitchFamily="34" charset="0"/>
                <a:cs typeface="Calibri" pitchFamily="34" charset="0"/>
                <a:sym typeface="Wingdings"/>
              </a:rPr>
              <a:t>  </a:t>
            </a:r>
            <a:r>
              <a:rPr lang="fr-FR" sz="1400" dirty="0">
                <a:solidFill>
                  <a:schemeClr val="tx2"/>
                </a:solidFill>
                <a:latin typeface="Calibri" pitchFamily="34" charset="0"/>
              </a:rPr>
              <a:t>Je confirme l’inscription à la préparation n°…….. en versant ce jour,  des arrhes de 100 euros (chèque à l’ordre de Mongré). Toute interruption de la préparation en cours d’année ne donnera pas lieu à remboursement. </a:t>
            </a:r>
            <a:r>
              <a:rPr lang="fr-FR" sz="1400" dirty="0">
                <a:solidFill>
                  <a:schemeClr val="tx2"/>
                </a:solidFill>
                <a:latin typeface="Calibri" pitchFamily="34" charset="0"/>
                <a:ea typeface="Calibri" pitchFamily="34" charset="0"/>
                <a:cs typeface="Calibri" pitchFamily="34" charset="0"/>
              </a:rPr>
              <a:t>Le solde sera prélevé à partir de novembre 2025.</a:t>
            </a:r>
          </a:p>
          <a:p>
            <a:pPr lvl="0" defTabSz="914400" eaLnBrk="0" fontAlgn="base" hangingPunct="0">
              <a:spcBef>
                <a:spcPct val="0"/>
              </a:spcBef>
              <a:spcAft>
                <a:spcPct val="0"/>
              </a:spcAft>
            </a:pPr>
            <a:endParaRPr lang="fr-FR" sz="1400" b="1" i="1" dirty="0">
              <a:solidFill>
                <a:schemeClr val="tx2"/>
              </a:solidFill>
              <a:cs typeface="Times New Roman" pitchFamily="18" charset="0"/>
            </a:endParaRPr>
          </a:p>
          <a:p>
            <a:pPr lvl="0" defTabSz="914400" eaLnBrk="0" fontAlgn="base" hangingPunct="0">
              <a:spcBef>
                <a:spcPct val="0"/>
              </a:spcBef>
              <a:spcAft>
                <a:spcPct val="0"/>
              </a:spcAft>
            </a:pPr>
            <a:r>
              <a:rPr lang="fr-FR" sz="1400" b="1" i="1" dirty="0">
                <a:solidFill>
                  <a:schemeClr val="tx2"/>
                </a:solidFill>
              </a:rPr>
              <a:t>-Pour obtenir des informations précises sur le concours commun 2026, il est recommandé de consulter régulièrement le site officiel du Réseau </a:t>
            </a:r>
            <a:r>
              <a:rPr lang="fr-FR" sz="1400" b="1" i="1" dirty="0" err="1">
                <a:solidFill>
                  <a:schemeClr val="tx2"/>
                </a:solidFill>
              </a:rPr>
              <a:t>ScPo</a:t>
            </a:r>
            <a:r>
              <a:rPr lang="fr-FR" sz="1400" b="1" i="1" dirty="0">
                <a:solidFill>
                  <a:schemeClr val="tx2"/>
                </a:solidFill>
              </a:rPr>
              <a:t> : </a:t>
            </a:r>
            <a:r>
              <a:rPr lang="fr-FR" sz="1400" b="1" i="1" dirty="0">
                <a:solidFill>
                  <a:schemeClr val="tx2"/>
                </a:solidFill>
                <a:hlinkClick r:id="rId3">
                  <a:extLst>
                    <a:ext uri="{A12FA001-AC4F-418D-AE19-62706E023703}">
                      <ahyp:hlinkClr xmlns:ahyp="http://schemas.microsoft.com/office/drawing/2018/hyperlinkcolor" val="tx"/>
                    </a:ext>
                  </a:extLst>
                </a:hlinkClick>
              </a:rPr>
              <a:t>www.reseau-scpo.fr</a:t>
            </a:r>
            <a:r>
              <a:rPr lang="fr-FR" sz="1400" b="1" i="1" dirty="0">
                <a:solidFill>
                  <a:schemeClr val="tx2"/>
                </a:solidFill>
              </a:rPr>
              <a:t>.</a:t>
            </a:r>
          </a:p>
          <a:p>
            <a:pPr lvl="0" defTabSz="914400" eaLnBrk="0" fontAlgn="base" hangingPunct="0">
              <a:spcBef>
                <a:spcPct val="0"/>
              </a:spcBef>
              <a:spcAft>
                <a:spcPct val="0"/>
              </a:spcAft>
            </a:pPr>
            <a:endParaRPr lang="fr-FR" sz="1400" b="1" i="1" dirty="0">
              <a:solidFill>
                <a:schemeClr val="tx2"/>
              </a:solidFill>
              <a:cs typeface="Times New Roman" pitchFamily="18" charset="0"/>
            </a:endParaRPr>
          </a:p>
          <a:p>
            <a:pPr lvl="0" defTabSz="914400" eaLnBrk="0" fontAlgn="base" hangingPunct="0">
              <a:spcBef>
                <a:spcPct val="0"/>
              </a:spcBef>
              <a:spcAft>
                <a:spcPct val="0"/>
              </a:spcAft>
            </a:pPr>
            <a:r>
              <a:rPr lang="fr-FR" sz="1400" b="1" i="1" dirty="0">
                <a:solidFill>
                  <a:schemeClr val="tx2"/>
                </a:solidFill>
                <a:cs typeface="Times New Roman" pitchFamily="18" charset="0"/>
              </a:rPr>
              <a:t>-Compte tenu des exigences du concours et afin de préparer au mieux les élèves,  les enseignants peuvent donner du travail à faire d’une séance à l’autre, l’élève s’engage donc à effectuer le travail demandé ainsi que les lectures.</a:t>
            </a:r>
          </a:p>
          <a:p>
            <a:pPr lvl="0" defTabSz="914400" eaLnBrk="0" fontAlgn="base" hangingPunct="0">
              <a:spcBef>
                <a:spcPct val="0"/>
              </a:spcBef>
              <a:spcAft>
                <a:spcPct val="0"/>
              </a:spcAft>
            </a:pPr>
            <a:endParaRPr lang="fr-FR" sz="1400" b="1" i="1" dirty="0">
              <a:solidFill>
                <a:schemeClr val="tx2"/>
              </a:solidFill>
              <a:cs typeface="Times New Roman" pitchFamily="18" charset="0"/>
            </a:endParaRPr>
          </a:p>
          <a:p>
            <a:pPr lvl="0" defTabSz="914400" eaLnBrk="0" fontAlgn="base" hangingPunct="0">
              <a:spcBef>
                <a:spcPct val="0"/>
              </a:spcBef>
              <a:spcAft>
                <a:spcPct val="0"/>
              </a:spcAft>
            </a:pPr>
            <a:r>
              <a:rPr lang="fr-FR" sz="1400" b="1" i="1" dirty="0">
                <a:solidFill>
                  <a:schemeClr val="tx2"/>
                </a:solidFill>
                <a:cs typeface="Times New Roman" pitchFamily="18" charset="0"/>
              </a:rPr>
              <a:t>-L’inscription aux différents concours reste de la responsabilité des familles.</a:t>
            </a:r>
          </a:p>
          <a:p>
            <a:pPr lvl="0" defTabSz="914400" eaLnBrk="0" fontAlgn="base" hangingPunct="0">
              <a:spcBef>
                <a:spcPct val="0"/>
              </a:spcBef>
              <a:spcAft>
                <a:spcPct val="0"/>
              </a:spcAft>
            </a:pPr>
            <a:endParaRPr lang="fr-FR" sz="1400" b="1" i="1" dirty="0">
              <a:solidFill>
                <a:schemeClr val="tx2"/>
              </a:solidFill>
              <a:cs typeface="Times New Roman" pitchFamily="18" charset="0"/>
            </a:endParaRPr>
          </a:p>
          <a:p>
            <a:pPr lvl="0" defTabSz="914400" eaLnBrk="0" fontAlgn="base" hangingPunct="0">
              <a:spcBef>
                <a:spcPct val="0"/>
              </a:spcBef>
              <a:spcAft>
                <a:spcPct val="0"/>
              </a:spcAft>
            </a:pPr>
            <a:r>
              <a:rPr lang="fr-FR" sz="1400" b="1" i="1" dirty="0">
                <a:solidFill>
                  <a:schemeClr val="tx2"/>
                </a:solidFill>
                <a:cs typeface="Times New Roman" pitchFamily="18" charset="0"/>
              </a:rPr>
              <a:t>-La présence régulière aux modules est indispensable et toute absence doit être justifiée auprès du bureau de vie scolaire lycée.</a:t>
            </a:r>
            <a:endParaRPr lang="fr-FR" sz="1400" dirty="0">
              <a:solidFill>
                <a:schemeClr val="tx2"/>
              </a:solidFill>
              <a:cs typeface="Arial" pitchFamily="34" charset="0"/>
            </a:endParaRPr>
          </a:p>
          <a:p>
            <a:pPr lvl="0" algn="just" defTabSz="914400" eaLnBrk="0" fontAlgn="base" hangingPunct="0">
              <a:spcBef>
                <a:spcPct val="0"/>
              </a:spcBef>
              <a:spcAft>
                <a:spcPct val="0"/>
              </a:spcAft>
            </a:pPr>
            <a:endParaRPr lang="fr-FR" sz="1400" dirty="0">
              <a:solidFill>
                <a:schemeClr val="tx1">
                  <a:lumMod val="50000"/>
                  <a:lumOff val="50000"/>
                </a:schemeClr>
              </a:solidFill>
              <a:latin typeface="Calibri" pitchFamily="34" charset="0"/>
              <a:ea typeface="Calibri" pitchFamily="34" charset="0"/>
              <a:cs typeface="Calibri" pitchFamily="34" charset="0"/>
            </a:endParaRPr>
          </a:p>
          <a:p>
            <a:pPr lvl="0" algn="just" defTabSz="914400" eaLnBrk="0" fontAlgn="base" hangingPunct="0">
              <a:spcBef>
                <a:spcPct val="0"/>
              </a:spcBef>
              <a:spcAft>
                <a:spcPct val="0"/>
              </a:spcAft>
            </a:pPr>
            <a:r>
              <a:rPr lang="fr-FR" sz="1400" dirty="0">
                <a:solidFill>
                  <a:schemeClr val="tx2"/>
                </a:solidFill>
                <a:latin typeface="Calibri" pitchFamily="34" charset="0"/>
                <a:ea typeface="Calibri" pitchFamily="34" charset="0"/>
                <a:cs typeface="Calibri" pitchFamily="34" charset="0"/>
              </a:rPr>
              <a:t>Date :				Signature des parents :</a:t>
            </a:r>
            <a:endParaRPr lang="fr-FR" sz="1400" dirty="0">
              <a:solidFill>
                <a:schemeClr val="tx2"/>
              </a:solidFill>
            </a:endParaRPr>
          </a:p>
        </p:txBody>
      </p:sp>
      <p:pic>
        <p:nvPicPr>
          <p:cNvPr id="7" name="Image 6">
            <a:extLst>
              <a:ext uri="{FF2B5EF4-FFF2-40B4-BE49-F238E27FC236}">
                <a16:creationId xmlns:a16="http://schemas.microsoft.com/office/drawing/2014/main" id="{2C6FDB5A-8E0B-4978-9236-087BE9B05B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8642" y="-264773"/>
            <a:ext cx="2052588" cy="1657697"/>
          </a:xfrm>
          <a:prstGeom prst="rect">
            <a:avLst/>
          </a:prstGeom>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8927</TotalTime>
  <Words>1201</Words>
  <Application>Microsoft Office PowerPoint</Application>
  <PresentationFormat>Personnalisé</PresentationFormat>
  <Paragraphs>196</Paragraphs>
  <Slides>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vt:i4>
      </vt:variant>
    </vt:vector>
  </HeadingPairs>
  <TitlesOfParts>
    <vt:vector size="12" baseType="lpstr">
      <vt:lpstr>Arial</vt:lpstr>
      <vt:lpstr>Berlin Sans FB</vt:lpstr>
      <vt:lpstr>Calibri</vt:lpstr>
      <vt:lpstr>Symbol</vt:lpstr>
      <vt:lpstr>Thème Office</vt:lpstr>
      <vt:lpstr>Présentation PowerPoint</vt:lpstr>
      <vt:lpstr>Présentation PowerPoint</vt:lpstr>
      <vt:lpstr>Le concours commun 2026 </vt:lpstr>
      <vt:lpstr>Présentation PowerPoint</vt:lpstr>
      <vt:lpstr>Présentation PowerPoint</vt:lpstr>
      <vt:lpstr>Présentation PowerPoint</vt:lpstr>
      <vt:lpstr>Présentation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caubourg</dc:creator>
  <cp:lastModifiedBy>Gaelle MEZIANI</cp:lastModifiedBy>
  <cp:revision>518</cp:revision>
  <cp:lastPrinted>2025-09-10T08:18:24Z</cp:lastPrinted>
  <dcterms:created xsi:type="dcterms:W3CDTF">2012-01-12T14:23:02Z</dcterms:created>
  <dcterms:modified xsi:type="dcterms:W3CDTF">2025-09-23T08:53:43Z</dcterms:modified>
</cp:coreProperties>
</file>