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4" r:id="rId4"/>
    <p:sldId id="259" r:id="rId5"/>
    <p:sldId id="261" r:id="rId6"/>
  </p:sldIdLst>
  <p:sldSz cx="7200900" cy="10080625"/>
  <p:notesSz cx="6797675" cy="9926638"/>
  <p:defaultTextStyle>
    <a:defPPr>
      <a:defRPr lang="fr-FR"/>
    </a:defPPr>
    <a:lvl1pPr marL="0" algn="l" defTabSz="463692" rtl="0" eaLnBrk="1" latinLnBrk="0" hangingPunct="1">
      <a:defRPr sz="900" kern="1200">
        <a:solidFill>
          <a:schemeClr val="tx1"/>
        </a:solidFill>
        <a:latin typeface="+mn-lt"/>
        <a:ea typeface="+mn-ea"/>
        <a:cs typeface="+mn-cs"/>
      </a:defRPr>
    </a:lvl1pPr>
    <a:lvl2pPr marL="231846" algn="l" defTabSz="463692" rtl="0" eaLnBrk="1" latinLnBrk="0" hangingPunct="1">
      <a:defRPr sz="900" kern="1200">
        <a:solidFill>
          <a:schemeClr val="tx1"/>
        </a:solidFill>
        <a:latin typeface="+mn-lt"/>
        <a:ea typeface="+mn-ea"/>
        <a:cs typeface="+mn-cs"/>
      </a:defRPr>
    </a:lvl2pPr>
    <a:lvl3pPr marL="463692" algn="l" defTabSz="463692" rtl="0" eaLnBrk="1" latinLnBrk="0" hangingPunct="1">
      <a:defRPr sz="900" kern="1200">
        <a:solidFill>
          <a:schemeClr val="tx1"/>
        </a:solidFill>
        <a:latin typeface="+mn-lt"/>
        <a:ea typeface="+mn-ea"/>
        <a:cs typeface="+mn-cs"/>
      </a:defRPr>
    </a:lvl3pPr>
    <a:lvl4pPr marL="695538" algn="l" defTabSz="463692" rtl="0" eaLnBrk="1" latinLnBrk="0" hangingPunct="1">
      <a:defRPr sz="900" kern="1200">
        <a:solidFill>
          <a:schemeClr val="tx1"/>
        </a:solidFill>
        <a:latin typeface="+mn-lt"/>
        <a:ea typeface="+mn-ea"/>
        <a:cs typeface="+mn-cs"/>
      </a:defRPr>
    </a:lvl4pPr>
    <a:lvl5pPr marL="927384" algn="l" defTabSz="463692" rtl="0" eaLnBrk="1" latinLnBrk="0" hangingPunct="1">
      <a:defRPr sz="900" kern="1200">
        <a:solidFill>
          <a:schemeClr val="tx1"/>
        </a:solidFill>
        <a:latin typeface="+mn-lt"/>
        <a:ea typeface="+mn-ea"/>
        <a:cs typeface="+mn-cs"/>
      </a:defRPr>
    </a:lvl5pPr>
    <a:lvl6pPr marL="1159231" algn="l" defTabSz="463692" rtl="0" eaLnBrk="1" latinLnBrk="0" hangingPunct="1">
      <a:defRPr sz="900" kern="1200">
        <a:solidFill>
          <a:schemeClr val="tx1"/>
        </a:solidFill>
        <a:latin typeface="+mn-lt"/>
        <a:ea typeface="+mn-ea"/>
        <a:cs typeface="+mn-cs"/>
      </a:defRPr>
    </a:lvl6pPr>
    <a:lvl7pPr marL="1391077" algn="l" defTabSz="463692" rtl="0" eaLnBrk="1" latinLnBrk="0" hangingPunct="1">
      <a:defRPr sz="900" kern="1200">
        <a:solidFill>
          <a:schemeClr val="tx1"/>
        </a:solidFill>
        <a:latin typeface="+mn-lt"/>
        <a:ea typeface="+mn-ea"/>
        <a:cs typeface="+mn-cs"/>
      </a:defRPr>
    </a:lvl7pPr>
    <a:lvl8pPr marL="1622923" algn="l" defTabSz="463692" rtl="0" eaLnBrk="1" latinLnBrk="0" hangingPunct="1">
      <a:defRPr sz="900" kern="1200">
        <a:solidFill>
          <a:schemeClr val="tx1"/>
        </a:solidFill>
        <a:latin typeface="+mn-lt"/>
        <a:ea typeface="+mn-ea"/>
        <a:cs typeface="+mn-cs"/>
      </a:defRPr>
    </a:lvl8pPr>
    <a:lvl9pPr marL="1854769" algn="l" defTabSz="463692"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72" autoAdjust="0"/>
  </p:normalViewPr>
  <p:slideViewPr>
    <p:cSldViewPr>
      <p:cViewPr varScale="1">
        <p:scale>
          <a:sx n="48" d="100"/>
          <a:sy n="48" d="100"/>
        </p:scale>
        <p:origin x="2092" y="56"/>
      </p:cViewPr>
      <p:guideLst>
        <p:guide orient="horz" pos="3175"/>
        <p:guide pos="22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elle MEZIANI" userId="4a9c0d8f-02e5-42b0-9474-60a8bd902bb1" providerId="ADAL" clId="{750645C7-E2E4-4B83-B342-E901D4D1D790}"/>
    <pc:docChg chg="custSel modSld">
      <pc:chgData name="Gaelle MEZIANI" userId="4a9c0d8f-02e5-42b0-9474-60a8bd902bb1" providerId="ADAL" clId="{750645C7-E2E4-4B83-B342-E901D4D1D790}" dt="2025-09-01T06:59:03.513" v="38" actId="1076"/>
      <pc:docMkLst>
        <pc:docMk/>
      </pc:docMkLst>
      <pc:sldChg chg="addSp delSp modSp mod">
        <pc:chgData name="Gaelle MEZIANI" userId="4a9c0d8f-02e5-42b0-9474-60a8bd902bb1" providerId="ADAL" clId="{750645C7-E2E4-4B83-B342-E901D4D1D790}" dt="2025-09-01T06:58:36.785" v="36" actId="14100"/>
        <pc:sldMkLst>
          <pc:docMk/>
          <pc:sldMk cId="0" sldId="256"/>
        </pc:sldMkLst>
        <pc:picChg chg="add mod">
          <ac:chgData name="Gaelle MEZIANI" userId="4a9c0d8f-02e5-42b0-9474-60a8bd902bb1" providerId="ADAL" clId="{750645C7-E2E4-4B83-B342-E901D4D1D790}" dt="2025-09-01T06:58:36.785" v="36" actId="14100"/>
          <ac:picMkLst>
            <pc:docMk/>
            <pc:sldMk cId="0" sldId="256"/>
            <ac:picMk id="3" creationId="{C1973837-97D3-4032-B4F1-37192A800490}"/>
          </ac:picMkLst>
        </pc:picChg>
        <pc:picChg chg="del">
          <ac:chgData name="Gaelle MEZIANI" userId="4a9c0d8f-02e5-42b0-9474-60a8bd902bb1" providerId="ADAL" clId="{750645C7-E2E4-4B83-B342-E901D4D1D790}" dt="2025-09-01T06:56:05.076" v="13" actId="478"/>
          <ac:picMkLst>
            <pc:docMk/>
            <pc:sldMk cId="0" sldId="256"/>
            <ac:picMk id="5" creationId="{00000000-0000-0000-0000-000000000000}"/>
          </ac:picMkLst>
        </pc:picChg>
      </pc:sldChg>
      <pc:sldChg chg="addSp modSp mod">
        <pc:chgData name="Gaelle MEZIANI" userId="4a9c0d8f-02e5-42b0-9474-60a8bd902bb1" providerId="ADAL" clId="{750645C7-E2E4-4B83-B342-E901D4D1D790}" dt="2025-09-01T06:58:53.591" v="37" actId="14100"/>
        <pc:sldMkLst>
          <pc:docMk/>
          <pc:sldMk cId="0" sldId="259"/>
        </pc:sldMkLst>
        <pc:picChg chg="add mod">
          <ac:chgData name="Gaelle MEZIANI" userId="4a9c0d8f-02e5-42b0-9474-60a8bd902bb1" providerId="ADAL" clId="{750645C7-E2E4-4B83-B342-E901D4D1D790}" dt="2025-09-01T06:58:53.591" v="37" actId="14100"/>
          <ac:picMkLst>
            <pc:docMk/>
            <pc:sldMk cId="0" sldId="259"/>
            <ac:picMk id="5" creationId="{B90490AD-6341-45E3-84DF-9262366E5525}"/>
          </ac:picMkLst>
        </pc:picChg>
      </pc:sldChg>
      <pc:sldChg chg="addSp delSp modSp mod">
        <pc:chgData name="Gaelle MEZIANI" userId="4a9c0d8f-02e5-42b0-9474-60a8bd902bb1" providerId="ADAL" clId="{750645C7-E2E4-4B83-B342-E901D4D1D790}" dt="2025-09-01T06:59:03.513" v="38" actId="1076"/>
        <pc:sldMkLst>
          <pc:docMk/>
          <pc:sldMk cId="0" sldId="261"/>
        </pc:sldMkLst>
        <pc:picChg chg="del">
          <ac:chgData name="Gaelle MEZIANI" userId="4a9c0d8f-02e5-42b0-9474-60a8bd902bb1" providerId="ADAL" clId="{750645C7-E2E4-4B83-B342-E901D4D1D790}" dt="2025-09-01T06:56:48.125" v="19" actId="478"/>
          <ac:picMkLst>
            <pc:docMk/>
            <pc:sldMk cId="0" sldId="261"/>
            <ac:picMk id="3" creationId="{00000000-0000-0000-0000-000000000000}"/>
          </ac:picMkLst>
        </pc:picChg>
        <pc:picChg chg="add mod">
          <ac:chgData name="Gaelle MEZIANI" userId="4a9c0d8f-02e5-42b0-9474-60a8bd902bb1" providerId="ADAL" clId="{750645C7-E2E4-4B83-B342-E901D4D1D790}" dt="2025-09-01T06:59:03.513" v="38" actId="1076"/>
          <ac:picMkLst>
            <pc:docMk/>
            <pc:sldMk cId="0" sldId="261"/>
            <ac:picMk id="7" creationId="{5C4C6D1D-8A65-462E-8001-FFFFDE02FD57}"/>
          </ac:picMkLst>
        </pc:picChg>
      </pc:sldChg>
      <pc:sldChg chg="addSp delSp modSp mod">
        <pc:chgData name="Gaelle MEZIANI" userId="4a9c0d8f-02e5-42b0-9474-60a8bd902bb1" providerId="ADAL" clId="{750645C7-E2E4-4B83-B342-E901D4D1D790}" dt="2025-09-01T06:55:57.445" v="12" actId="1076"/>
        <pc:sldMkLst>
          <pc:docMk/>
          <pc:sldMk cId="0" sldId="262"/>
        </pc:sldMkLst>
        <pc:picChg chg="add mod">
          <ac:chgData name="Gaelle MEZIANI" userId="4a9c0d8f-02e5-42b0-9474-60a8bd902bb1" providerId="ADAL" clId="{750645C7-E2E4-4B83-B342-E901D4D1D790}" dt="2025-09-01T06:55:57.445" v="12" actId="1076"/>
          <ac:picMkLst>
            <pc:docMk/>
            <pc:sldMk cId="0" sldId="262"/>
            <ac:picMk id="3" creationId="{41876397-1E47-49C1-B070-490B00D56DC2}"/>
          </ac:picMkLst>
        </pc:picChg>
        <pc:picChg chg="del">
          <ac:chgData name="Gaelle MEZIANI" userId="4a9c0d8f-02e5-42b0-9474-60a8bd902bb1" providerId="ADAL" clId="{750645C7-E2E4-4B83-B342-E901D4D1D790}" dt="2025-09-01T06:54:53.557" v="6" actId="478"/>
          <ac:picMkLst>
            <pc:docMk/>
            <pc:sldMk cId="0" sldId="262"/>
            <ac:picMk id="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0068" y="3131530"/>
            <a:ext cx="6120765" cy="2160800"/>
          </a:xfrm>
        </p:spPr>
        <p:txBody>
          <a:bodyPr/>
          <a:lstStyle/>
          <a:p>
            <a:r>
              <a:rPr lang="fr-FR"/>
              <a:t>Cliquez pour modifier le style du titre</a:t>
            </a:r>
          </a:p>
        </p:txBody>
      </p:sp>
      <p:sp>
        <p:nvSpPr>
          <p:cNvPr id="3" name="Sous-titre 2"/>
          <p:cNvSpPr>
            <a:spLocks noGrp="1"/>
          </p:cNvSpPr>
          <p:nvPr>
            <p:ph type="subTitle" idx="1"/>
          </p:nvPr>
        </p:nvSpPr>
        <p:spPr>
          <a:xfrm>
            <a:off x="1080135" y="5712354"/>
            <a:ext cx="5040630" cy="2576160"/>
          </a:xfrm>
        </p:spPr>
        <p:txBody>
          <a:bodyPr/>
          <a:lstStyle>
            <a:lvl1pPr marL="0" indent="0" algn="ctr">
              <a:buNone/>
              <a:defRPr>
                <a:solidFill>
                  <a:schemeClr val="tx1">
                    <a:tint val="75000"/>
                  </a:schemeClr>
                </a:solidFill>
              </a:defRPr>
            </a:lvl1pPr>
            <a:lvl2pPr marL="231846" indent="0" algn="ctr">
              <a:buNone/>
              <a:defRPr>
                <a:solidFill>
                  <a:schemeClr val="tx1">
                    <a:tint val="75000"/>
                  </a:schemeClr>
                </a:solidFill>
              </a:defRPr>
            </a:lvl2pPr>
            <a:lvl3pPr marL="463692" indent="0" algn="ctr">
              <a:buNone/>
              <a:defRPr>
                <a:solidFill>
                  <a:schemeClr val="tx1">
                    <a:tint val="75000"/>
                  </a:schemeClr>
                </a:solidFill>
              </a:defRPr>
            </a:lvl3pPr>
            <a:lvl4pPr marL="695538" indent="0" algn="ctr">
              <a:buNone/>
              <a:defRPr>
                <a:solidFill>
                  <a:schemeClr val="tx1">
                    <a:tint val="75000"/>
                  </a:schemeClr>
                </a:solidFill>
              </a:defRPr>
            </a:lvl4pPr>
            <a:lvl5pPr marL="927384" indent="0" algn="ctr">
              <a:buNone/>
              <a:defRPr>
                <a:solidFill>
                  <a:schemeClr val="tx1">
                    <a:tint val="75000"/>
                  </a:schemeClr>
                </a:solidFill>
              </a:defRPr>
            </a:lvl5pPr>
            <a:lvl6pPr marL="1159231" indent="0" algn="ctr">
              <a:buNone/>
              <a:defRPr>
                <a:solidFill>
                  <a:schemeClr val="tx1">
                    <a:tint val="75000"/>
                  </a:schemeClr>
                </a:solidFill>
              </a:defRPr>
            </a:lvl6pPr>
            <a:lvl7pPr marL="1391077" indent="0" algn="ctr">
              <a:buNone/>
              <a:defRPr>
                <a:solidFill>
                  <a:schemeClr val="tx1">
                    <a:tint val="75000"/>
                  </a:schemeClr>
                </a:solidFill>
              </a:defRPr>
            </a:lvl7pPr>
            <a:lvl8pPr marL="1622923" indent="0" algn="ctr">
              <a:buNone/>
              <a:defRPr>
                <a:solidFill>
                  <a:schemeClr val="tx1">
                    <a:tint val="75000"/>
                  </a:schemeClr>
                </a:solidFill>
              </a:defRPr>
            </a:lvl8pPr>
            <a:lvl9pPr marL="185476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01/09/2025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01/09/2025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220653" y="403696"/>
            <a:ext cx="1620203" cy="8601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60045" y="403696"/>
            <a:ext cx="4740592" cy="8601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01/09/2025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01/09/2025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68820" y="6477737"/>
            <a:ext cx="6120765" cy="2002124"/>
          </a:xfrm>
        </p:spPr>
        <p:txBody>
          <a:bodyPr anchor="t"/>
          <a:lstStyle>
            <a:lvl1pPr algn="l">
              <a:defRPr sz="2000" b="1" cap="all"/>
            </a:lvl1pPr>
          </a:lstStyle>
          <a:p>
            <a:r>
              <a:rPr lang="fr-FR"/>
              <a:t>Cliquez pour modifier le style du titre</a:t>
            </a:r>
          </a:p>
        </p:txBody>
      </p:sp>
      <p:sp>
        <p:nvSpPr>
          <p:cNvPr id="3" name="Espace réservé du texte 2"/>
          <p:cNvSpPr>
            <a:spLocks noGrp="1"/>
          </p:cNvSpPr>
          <p:nvPr>
            <p:ph type="body" idx="1"/>
          </p:nvPr>
        </p:nvSpPr>
        <p:spPr>
          <a:xfrm>
            <a:off x="568820" y="4272601"/>
            <a:ext cx="6120765" cy="2205135"/>
          </a:xfrm>
        </p:spPr>
        <p:txBody>
          <a:bodyPr anchor="b"/>
          <a:lstStyle>
            <a:lvl1pPr marL="0" indent="0">
              <a:buNone/>
              <a:defRPr sz="1000">
                <a:solidFill>
                  <a:schemeClr val="tx1">
                    <a:tint val="75000"/>
                  </a:schemeClr>
                </a:solidFill>
              </a:defRPr>
            </a:lvl1pPr>
            <a:lvl2pPr marL="231846" indent="0">
              <a:buNone/>
              <a:defRPr sz="900">
                <a:solidFill>
                  <a:schemeClr val="tx1">
                    <a:tint val="75000"/>
                  </a:schemeClr>
                </a:solidFill>
              </a:defRPr>
            </a:lvl2pPr>
            <a:lvl3pPr marL="463692" indent="0">
              <a:buNone/>
              <a:defRPr sz="800">
                <a:solidFill>
                  <a:schemeClr val="tx1">
                    <a:tint val="75000"/>
                  </a:schemeClr>
                </a:solidFill>
              </a:defRPr>
            </a:lvl3pPr>
            <a:lvl4pPr marL="695538" indent="0">
              <a:buNone/>
              <a:defRPr sz="700">
                <a:solidFill>
                  <a:schemeClr val="tx1">
                    <a:tint val="75000"/>
                  </a:schemeClr>
                </a:solidFill>
              </a:defRPr>
            </a:lvl4pPr>
            <a:lvl5pPr marL="927384" indent="0">
              <a:buNone/>
              <a:defRPr sz="700">
                <a:solidFill>
                  <a:schemeClr val="tx1">
                    <a:tint val="75000"/>
                  </a:schemeClr>
                </a:solidFill>
              </a:defRPr>
            </a:lvl5pPr>
            <a:lvl6pPr marL="1159231" indent="0">
              <a:buNone/>
              <a:defRPr sz="700">
                <a:solidFill>
                  <a:schemeClr val="tx1">
                    <a:tint val="75000"/>
                  </a:schemeClr>
                </a:solidFill>
              </a:defRPr>
            </a:lvl6pPr>
            <a:lvl7pPr marL="1391077" indent="0">
              <a:buNone/>
              <a:defRPr sz="700">
                <a:solidFill>
                  <a:schemeClr val="tx1">
                    <a:tint val="75000"/>
                  </a:schemeClr>
                </a:solidFill>
              </a:defRPr>
            </a:lvl7pPr>
            <a:lvl8pPr marL="1622923" indent="0">
              <a:buNone/>
              <a:defRPr sz="700">
                <a:solidFill>
                  <a:schemeClr val="tx1">
                    <a:tint val="75000"/>
                  </a:schemeClr>
                </a:solidFill>
              </a:defRPr>
            </a:lvl8pPr>
            <a:lvl9pPr marL="1854769" indent="0">
              <a:buNone/>
              <a:defRPr sz="7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01/09/2025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60045" y="2352149"/>
            <a:ext cx="3180397" cy="6652746"/>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660458" y="2352149"/>
            <a:ext cx="3180397" cy="6652746"/>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01/09/2025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360049" y="2256473"/>
            <a:ext cx="3181650" cy="940391"/>
          </a:xfrm>
        </p:spPr>
        <p:txBody>
          <a:bodyPr anchor="b"/>
          <a:lstStyle>
            <a:lvl1pPr marL="0" indent="0">
              <a:buNone/>
              <a:defRPr sz="1200" b="1"/>
            </a:lvl1pPr>
            <a:lvl2pPr marL="231846" indent="0">
              <a:buNone/>
              <a:defRPr sz="1000" b="1"/>
            </a:lvl2pPr>
            <a:lvl3pPr marL="463692" indent="0">
              <a:buNone/>
              <a:defRPr sz="900" b="1"/>
            </a:lvl3pPr>
            <a:lvl4pPr marL="695538" indent="0">
              <a:buNone/>
              <a:defRPr sz="800" b="1"/>
            </a:lvl4pPr>
            <a:lvl5pPr marL="927384" indent="0">
              <a:buNone/>
              <a:defRPr sz="800" b="1"/>
            </a:lvl5pPr>
            <a:lvl6pPr marL="1159231" indent="0">
              <a:buNone/>
              <a:defRPr sz="800" b="1"/>
            </a:lvl6pPr>
            <a:lvl7pPr marL="1391077" indent="0">
              <a:buNone/>
              <a:defRPr sz="800" b="1"/>
            </a:lvl7pPr>
            <a:lvl8pPr marL="1622923" indent="0">
              <a:buNone/>
              <a:defRPr sz="800" b="1"/>
            </a:lvl8pPr>
            <a:lvl9pPr marL="1854769" indent="0">
              <a:buNone/>
              <a:defRPr sz="800" b="1"/>
            </a:lvl9pPr>
          </a:lstStyle>
          <a:p>
            <a:pPr lvl="0"/>
            <a:r>
              <a:rPr lang="fr-FR"/>
              <a:t>Cliquez pour modifier les styles du texte du masque</a:t>
            </a:r>
          </a:p>
        </p:txBody>
      </p:sp>
      <p:sp>
        <p:nvSpPr>
          <p:cNvPr id="4" name="Espace réservé du contenu 3"/>
          <p:cNvSpPr>
            <a:spLocks noGrp="1"/>
          </p:cNvSpPr>
          <p:nvPr>
            <p:ph sz="half" idx="2"/>
          </p:nvPr>
        </p:nvSpPr>
        <p:spPr>
          <a:xfrm>
            <a:off x="360049" y="3196865"/>
            <a:ext cx="3181650" cy="5808027"/>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657965" y="2256473"/>
            <a:ext cx="3182894" cy="940391"/>
          </a:xfrm>
        </p:spPr>
        <p:txBody>
          <a:bodyPr anchor="b"/>
          <a:lstStyle>
            <a:lvl1pPr marL="0" indent="0">
              <a:buNone/>
              <a:defRPr sz="1200" b="1"/>
            </a:lvl1pPr>
            <a:lvl2pPr marL="231846" indent="0">
              <a:buNone/>
              <a:defRPr sz="1000" b="1"/>
            </a:lvl2pPr>
            <a:lvl3pPr marL="463692" indent="0">
              <a:buNone/>
              <a:defRPr sz="900" b="1"/>
            </a:lvl3pPr>
            <a:lvl4pPr marL="695538" indent="0">
              <a:buNone/>
              <a:defRPr sz="800" b="1"/>
            </a:lvl4pPr>
            <a:lvl5pPr marL="927384" indent="0">
              <a:buNone/>
              <a:defRPr sz="800" b="1"/>
            </a:lvl5pPr>
            <a:lvl6pPr marL="1159231" indent="0">
              <a:buNone/>
              <a:defRPr sz="800" b="1"/>
            </a:lvl6pPr>
            <a:lvl7pPr marL="1391077" indent="0">
              <a:buNone/>
              <a:defRPr sz="800" b="1"/>
            </a:lvl7pPr>
            <a:lvl8pPr marL="1622923" indent="0">
              <a:buNone/>
              <a:defRPr sz="800" b="1"/>
            </a:lvl8pPr>
            <a:lvl9pPr marL="1854769" indent="0">
              <a:buNone/>
              <a:defRPr sz="800" b="1"/>
            </a:lvl9pPr>
          </a:lstStyle>
          <a:p>
            <a:pPr lvl="0"/>
            <a:r>
              <a:rPr lang="fr-FR"/>
              <a:t>Cliquez pour modifier les styles du texte du masque</a:t>
            </a:r>
          </a:p>
        </p:txBody>
      </p:sp>
      <p:sp>
        <p:nvSpPr>
          <p:cNvPr id="6" name="Espace réservé du contenu 5"/>
          <p:cNvSpPr>
            <a:spLocks noGrp="1"/>
          </p:cNvSpPr>
          <p:nvPr>
            <p:ph sz="quarter" idx="4"/>
          </p:nvPr>
        </p:nvSpPr>
        <p:spPr>
          <a:xfrm>
            <a:off x="3657965" y="3196865"/>
            <a:ext cx="3182894" cy="5808027"/>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CB28BCD-AFB3-49D9-8F1D-70117E8E5D62}" type="datetimeFigureOut">
              <a:rPr lang="fr-FR" smtClean="0"/>
              <a:pPr/>
              <a:t>01/09/2025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CB28BCD-AFB3-49D9-8F1D-70117E8E5D62}" type="datetimeFigureOut">
              <a:rPr lang="fr-FR" smtClean="0"/>
              <a:pPr/>
              <a:t>01/09/2025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28BCD-AFB3-49D9-8F1D-70117E8E5D62}" type="datetimeFigureOut">
              <a:rPr lang="fr-FR" smtClean="0"/>
              <a:pPr/>
              <a:t>01/09/2025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0050" y="401361"/>
            <a:ext cx="2369044" cy="1708107"/>
          </a:xfrm>
        </p:spPr>
        <p:txBody>
          <a:bodyPr anchor="b"/>
          <a:lstStyle>
            <a:lvl1pPr algn="l">
              <a:defRPr sz="1000" b="1"/>
            </a:lvl1pPr>
          </a:lstStyle>
          <a:p>
            <a:r>
              <a:rPr lang="fr-FR"/>
              <a:t>Cliquez pour modifier le style du titre</a:t>
            </a:r>
          </a:p>
        </p:txBody>
      </p:sp>
      <p:sp>
        <p:nvSpPr>
          <p:cNvPr id="3" name="Espace réservé du contenu 2"/>
          <p:cNvSpPr>
            <a:spLocks noGrp="1"/>
          </p:cNvSpPr>
          <p:nvPr>
            <p:ph idx="1"/>
          </p:nvPr>
        </p:nvSpPr>
        <p:spPr>
          <a:xfrm>
            <a:off x="2815356" y="401361"/>
            <a:ext cx="4025503" cy="860353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60050" y="2109466"/>
            <a:ext cx="2369044" cy="6895428"/>
          </a:xfrm>
        </p:spPr>
        <p:txBody>
          <a:bodyPr/>
          <a:lstStyle>
            <a:lvl1pPr marL="0" indent="0">
              <a:buNone/>
              <a:defRPr sz="700"/>
            </a:lvl1pPr>
            <a:lvl2pPr marL="231846" indent="0">
              <a:buNone/>
              <a:defRPr sz="600"/>
            </a:lvl2pPr>
            <a:lvl3pPr marL="463692" indent="0">
              <a:buNone/>
              <a:defRPr sz="500"/>
            </a:lvl3pPr>
            <a:lvl4pPr marL="695538" indent="0">
              <a:buNone/>
              <a:defRPr sz="500"/>
            </a:lvl4pPr>
            <a:lvl5pPr marL="927384" indent="0">
              <a:buNone/>
              <a:defRPr sz="500"/>
            </a:lvl5pPr>
            <a:lvl6pPr marL="1159231" indent="0">
              <a:buNone/>
              <a:defRPr sz="500"/>
            </a:lvl6pPr>
            <a:lvl7pPr marL="1391077" indent="0">
              <a:buNone/>
              <a:defRPr sz="500"/>
            </a:lvl7pPr>
            <a:lvl8pPr marL="1622923" indent="0">
              <a:buNone/>
              <a:defRPr sz="500"/>
            </a:lvl8pPr>
            <a:lvl9pPr marL="1854769" indent="0">
              <a:buNone/>
              <a:defRPr sz="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01/09/2025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11429" y="7056439"/>
            <a:ext cx="4320540" cy="833053"/>
          </a:xfrm>
        </p:spPr>
        <p:txBody>
          <a:bodyPr anchor="b"/>
          <a:lstStyle>
            <a:lvl1pPr algn="l">
              <a:defRPr sz="1000" b="1"/>
            </a:lvl1pPr>
          </a:lstStyle>
          <a:p>
            <a:r>
              <a:rPr lang="fr-FR"/>
              <a:t>Cliquez pour modifier le style du titre</a:t>
            </a:r>
          </a:p>
        </p:txBody>
      </p:sp>
      <p:sp>
        <p:nvSpPr>
          <p:cNvPr id="3" name="Espace réservé pour une image  2"/>
          <p:cNvSpPr>
            <a:spLocks noGrp="1"/>
          </p:cNvSpPr>
          <p:nvPr>
            <p:ph type="pic" idx="1"/>
          </p:nvPr>
        </p:nvSpPr>
        <p:spPr>
          <a:xfrm>
            <a:off x="1411429" y="900721"/>
            <a:ext cx="4320540" cy="6048375"/>
          </a:xfrm>
        </p:spPr>
        <p:txBody>
          <a:bodyPr/>
          <a:lstStyle>
            <a:lvl1pPr marL="0" indent="0">
              <a:buNone/>
              <a:defRPr sz="1600"/>
            </a:lvl1pPr>
            <a:lvl2pPr marL="231846" indent="0">
              <a:buNone/>
              <a:defRPr sz="1400"/>
            </a:lvl2pPr>
            <a:lvl3pPr marL="463692" indent="0">
              <a:buNone/>
              <a:defRPr sz="1200"/>
            </a:lvl3pPr>
            <a:lvl4pPr marL="695538" indent="0">
              <a:buNone/>
              <a:defRPr sz="1000"/>
            </a:lvl4pPr>
            <a:lvl5pPr marL="927384" indent="0">
              <a:buNone/>
              <a:defRPr sz="1000"/>
            </a:lvl5pPr>
            <a:lvl6pPr marL="1159231" indent="0">
              <a:buNone/>
              <a:defRPr sz="1000"/>
            </a:lvl6pPr>
            <a:lvl7pPr marL="1391077" indent="0">
              <a:buNone/>
              <a:defRPr sz="1000"/>
            </a:lvl7pPr>
            <a:lvl8pPr marL="1622923" indent="0">
              <a:buNone/>
              <a:defRPr sz="1000"/>
            </a:lvl8pPr>
            <a:lvl9pPr marL="1854769" indent="0">
              <a:buNone/>
              <a:defRPr sz="1000"/>
            </a:lvl9pPr>
          </a:lstStyle>
          <a:p>
            <a:endParaRPr lang="fr-FR"/>
          </a:p>
        </p:txBody>
      </p:sp>
      <p:sp>
        <p:nvSpPr>
          <p:cNvPr id="4" name="Espace réservé du texte 3"/>
          <p:cNvSpPr>
            <a:spLocks noGrp="1"/>
          </p:cNvSpPr>
          <p:nvPr>
            <p:ph type="body" sz="half" idx="2"/>
          </p:nvPr>
        </p:nvSpPr>
        <p:spPr>
          <a:xfrm>
            <a:off x="1411429" y="7889492"/>
            <a:ext cx="4320540" cy="1183072"/>
          </a:xfrm>
        </p:spPr>
        <p:txBody>
          <a:bodyPr/>
          <a:lstStyle>
            <a:lvl1pPr marL="0" indent="0">
              <a:buNone/>
              <a:defRPr sz="700"/>
            </a:lvl1pPr>
            <a:lvl2pPr marL="231846" indent="0">
              <a:buNone/>
              <a:defRPr sz="600"/>
            </a:lvl2pPr>
            <a:lvl3pPr marL="463692" indent="0">
              <a:buNone/>
              <a:defRPr sz="500"/>
            </a:lvl3pPr>
            <a:lvl4pPr marL="695538" indent="0">
              <a:buNone/>
              <a:defRPr sz="500"/>
            </a:lvl4pPr>
            <a:lvl5pPr marL="927384" indent="0">
              <a:buNone/>
              <a:defRPr sz="500"/>
            </a:lvl5pPr>
            <a:lvl6pPr marL="1159231" indent="0">
              <a:buNone/>
              <a:defRPr sz="500"/>
            </a:lvl6pPr>
            <a:lvl7pPr marL="1391077" indent="0">
              <a:buNone/>
              <a:defRPr sz="500"/>
            </a:lvl7pPr>
            <a:lvl8pPr marL="1622923" indent="0">
              <a:buNone/>
              <a:defRPr sz="500"/>
            </a:lvl8pPr>
            <a:lvl9pPr marL="1854769" indent="0">
              <a:buNone/>
              <a:defRPr sz="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01/09/2025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0045" y="403693"/>
            <a:ext cx="6480810" cy="1680104"/>
          </a:xfrm>
          <a:prstGeom prst="rect">
            <a:avLst/>
          </a:prstGeom>
        </p:spPr>
        <p:txBody>
          <a:bodyPr vert="horz" lIns="46369" tIns="23185" rIns="46369" bIns="23185" rtlCol="0" anchor="ctr">
            <a:normAutofit/>
          </a:bodyPr>
          <a:lstStyle/>
          <a:p>
            <a:r>
              <a:rPr lang="fr-FR"/>
              <a:t>Cliquez pour modifier le style du titre</a:t>
            </a:r>
          </a:p>
        </p:txBody>
      </p:sp>
      <p:sp>
        <p:nvSpPr>
          <p:cNvPr id="3" name="Espace réservé du texte 2"/>
          <p:cNvSpPr>
            <a:spLocks noGrp="1"/>
          </p:cNvSpPr>
          <p:nvPr>
            <p:ph type="body" idx="1"/>
          </p:nvPr>
        </p:nvSpPr>
        <p:spPr>
          <a:xfrm>
            <a:off x="360045" y="2352149"/>
            <a:ext cx="6480810" cy="6652746"/>
          </a:xfrm>
          <a:prstGeom prst="rect">
            <a:avLst/>
          </a:prstGeom>
        </p:spPr>
        <p:txBody>
          <a:bodyPr vert="horz" lIns="46369" tIns="23185" rIns="46369" bIns="2318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60045" y="9343249"/>
            <a:ext cx="1680210" cy="536700"/>
          </a:xfrm>
          <a:prstGeom prst="rect">
            <a:avLst/>
          </a:prstGeom>
        </p:spPr>
        <p:txBody>
          <a:bodyPr vert="horz" lIns="46369" tIns="23185" rIns="46369" bIns="23185" rtlCol="0" anchor="ctr"/>
          <a:lstStyle>
            <a:lvl1pPr algn="l">
              <a:defRPr sz="600">
                <a:solidFill>
                  <a:schemeClr val="tx1">
                    <a:tint val="75000"/>
                  </a:schemeClr>
                </a:solidFill>
              </a:defRPr>
            </a:lvl1pPr>
          </a:lstStyle>
          <a:p>
            <a:fld id="{7CB28BCD-AFB3-49D9-8F1D-70117E8E5D62}" type="datetimeFigureOut">
              <a:rPr lang="fr-FR" smtClean="0"/>
              <a:pPr/>
              <a:t>01/09/2025</a:t>
            </a:fld>
            <a:endParaRPr lang="fr-FR"/>
          </a:p>
        </p:txBody>
      </p:sp>
      <p:sp>
        <p:nvSpPr>
          <p:cNvPr id="5" name="Espace réservé du pied de page 4"/>
          <p:cNvSpPr>
            <a:spLocks noGrp="1"/>
          </p:cNvSpPr>
          <p:nvPr>
            <p:ph type="ftr" sz="quarter" idx="3"/>
          </p:nvPr>
        </p:nvSpPr>
        <p:spPr>
          <a:xfrm>
            <a:off x="2460308" y="9343249"/>
            <a:ext cx="2280285" cy="536700"/>
          </a:xfrm>
          <a:prstGeom prst="rect">
            <a:avLst/>
          </a:prstGeom>
        </p:spPr>
        <p:txBody>
          <a:bodyPr vert="horz" lIns="46369" tIns="23185" rIns="46369" bIns="23185" rtlCol="0" anchor="ctr"/>
          <a:lstStyle>
            <a:lvl1pPr algn="ctr">
              <a:defRPr sz="6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160645" y="9343249"/>
            <a:ext cx="1680210" cy="536700"/>
          </a:xfrm>
          <a:prstGeom prst="rect">
            <a:avLst/>
          </a:prstGeom>
        </p:spPr>
        <p:txBody>
          <a:bodyPr vert="horz" lIns="46369" tIns="23185" rIns="46369" bIns="23185" rtlCol="0" anchor="ctr"/>
          <a:lstStyle>
            <a:lvl1pPr algn="r">
              <a:defRPr sz="600">
                <a:solidFill>
                  <a:schemeClr val="tx1">
                    <a:tint val="75000"/>
                  </a:schemeClr>
                </a:solidFill>
              </a:defRPr>
            </a:lvl1pPr>
          </a:lstStyle>
          <a:p>
            <a:fld id="{0C89E200-4565-40F1-A8C7-8EBF7B55326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3692" rtl="0" eaLnBrk="1" latinLnBrk="0" hangingPunct="1">
        <a:spcBef>
          <a:spcPct val="0"/>
        </a:spcBef>
        <a:buNone/>
        <a:defRPr sz="2200" kern="1200">
          <a:solidFill>
            <a:schemeClr val="tx1"/>
          </a:solidFill>
          <a:latin typeface="+mj-lt"/>
          <a:ea typeface="+mj-ea"/>
          <a:cs typeface="+mj-cs"/>
        </a:defRPr>
      </a:lvl1pPr>
    </p:titleStyle>
    <p:bodyStyle>
      <a:lvl1pPr marL="173885" indent="-173885" algn="l" defTabSz="463692"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6750" indent="-144904" algn="l" defTabSz="463692"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9615" indent="-115923" algn="l" defTabSz="463692"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11461"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43308"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75154"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507000"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38846"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70692"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fr-FR"/>
      </a:defPPr>
      <a:lvl1pPr marL="0" algn="l" defTabSz="463692" rtl="0" eaLnBrk="1" latinLnBrk="0" hangingPunct="1">
        <a:defRPr sz="900" kern="1200">
          <a:solidFill>
            <a:schemeClr val="tx1"/>
          </a:solidFill>
          <a:latin typeface="+mn-lt"/>
          <a:ea typeface="+mn-ea"/>
          <a:cs typeface="+mn-cs"/>
        </a:defRPr>
      </a:lvl1pPr>
      <a:lvl2pPr marL="231846" algn="l" defTabSz="463692" rtl="0" eaLnBrk="1" latinLnBrk="0" hangingPunct="1">
        <a:defRPr sz="900" kern="1200">
          <a:solidFill>
            <a:schemeClr val="tx1"/>
          </a:solidFill>
          <a:latin typeface="+mn-lt"/>
          <a:ea typeface="+mn-ea"/>
          <a:cs typeface="+mn-cs"/>
        </a:defRPr>
      </a:lvl2pPr>
      <a:lvl3pPr marL="463692" algn="l" defTabSz="463692" rtl="0" eaLnBrk="1" latinLnBrk="0" hangingPunct="1">
        <a:defRPr sz="900" kern="1200">
          <a:solidFill>
            <a:schemeClr val="tx1"/>
          </a:solidFill>
          <a:latin typeface="+mn-lt"/>
          <a:ea typeface="+mn-ea"/>
          <a:cs typeface="+mn-cs"/>
        </a:defRPr>
      </a:lvl3pPr>
      <a:lvl4pPr marL="695538" algn="l" defTabSz="463692" rtl="0" eaLnBrk="1" latinLnBrk="0" hangingPunct="1">
        <a:defRPr sz="900" kern="1200">
          <a:solidFill>
            <a:schemeClr val="tx1"/>
          </a:solidFill>
          <a:latin typeface="+mn-lt"/>
          <a:ea typeface="+mn-ea"/>
          <a:cs typeface="+mn-cs"/>
        </a:defRPr>
      </a:lvl4pPr>
      <a:lvl5pPr marL="927384" algn="l" defTabSz="463692" rtl="0" eaLnBrk="1" latinLnBrk="0" hangingPunct="1">
        <a:defRPr sz="900" kern="1200">
          <a:solidFill>
            <a:schemeClr val="tx1"/>
          </a:solidFill>
          <a:latin typeface="+mn-lt"/>
          <a:ea typeface="+mn-ea"/>
          <a:cs typeface="+mn-cs"/>
        </a:defRPr>
      </a:lvl5pPr>
      <a:lvl6pPr marL="1159231" algn="l" defTabSz="463692" rtl="0" eaLnBrk="1" latinLnBrk="0" hangingPunct="1">
        <a:defRPr sz="900" kern="1200">
          <a:solidFill>
            <a:schemeClr val="tx1"/>
          </a:solidFill>
          <a:latin typeface="+mn-lt"/>
          <a:ea typeface="+mn-ea"/>
          <a:cs typeface="+mn-cs"/>
        </a:defRPr>
      </a:lvl6pPr>
      <a:lvl7pPr marL="1391077" algn="l" defTabSz="463692" rtl="0" eaLnBrk="1" latinLnBrk="0" hangingPunct="1">
        <a:defRPr sz="900" kern="1200">
          <a:solidFill>
            <a:schemeClr val="tx1"/>
          </a:solidFill>
          <a:latin typeface="+mn-lt"/>
          <a:ea typeface="+mn-ea"/>
          <a:cs typeface="+mn-cs"/>
        </a:defRPr>
      </a:lvl7pPr>
      <a:lvl8pPr marL="1622923" algn="l" defTabSz="463692" rtl="0" eaLnBrk="1" latinLnBrk="0" hangingPunct="1">
        <a:defRPr sz="900" kern="1200">
          <a:solidFill>
            <a:schemeClr val="tx1"/>
          </a:solidFill>
          <a:latin typeface="+mn-lt"/>
          <a:ea typeface="+mn-ea"/>
          <a:cs typeface="+mn-cs"/>
        </a:defRPr>
      </a:lvl8pPr>
      <a:lvl9pPr marL="1854769" algn="l" defTabSz="46369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aelle.meziani@mongre.or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g.meziani@mongre.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clrChange>
              <a:clrFrom>
                <a:srgbClr val="FFFEF9"/>
              </a:clrFrom>
              <a:clrTo>
                <a:srgbClr val="FFFEF9">
                  <a:alpha val="0"/>
                </a:srgbClr>
              </a:clrTo>
            </a:clrChange>
          </a:blip>
          <a:srcRect/>
          <a:stretch>
            <a:fillRect/>
          </a:stretch>
        </p:blipFill>
        <p:spPr bwMode="auto">
          <a:xfrm>
            <a:off x="3952875" y="5267325"/>
            <a:ext cx="3248025" cy="4813300"/>
          </a:xfrm>
          <a:prstGeom prst="rect">
            <a:avLst/>
          </a:prstGeom>
          <a:noFill/>
          <a:ln w="9525">
            <a:noFill/>
            <a:miter lim="800000"/>
            <a:headEnd/>
            <a:tailEnd/>
          </a:ln>
        </p:spPr>
      </p:pic>
      <p:sp>
        <p:nvSpPr>
          <p:cNvPr id="5" name="Rectangle 4"/>
          <p:cNvSpPr/>
          <p:nvPr/>
        </p:nvSpPr>
        <p:spPr>
          <a:xfrm>
            <a:off x="3888482" y="5616376"/>
            <a:ext cx="2304256" cy="2376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0" y="2808064"/>
            <a:ext cx="7200900" cy="2831544"/>
          </a:xfrm>
          <a:prstGeom prst="rect">
            <a:avLst/>
          </a:prstGeom>
          <a:noFill/>
        </p:spPr>
        <p:txBody>
          <a:bodyPr wrap="square" rtlCol="0">
            <a:spAutoFit/>
          </a:bodyPr>
          <a:lstStyle/>
          <a:p>
            <a:pPr algn="ctr"/>
            <a:endParaRPr lang="fr-FR" sz="2500" dirty="0">
              <a:solidFill>
                <a:srgbClr val="A50021"/>
              </a:solidFill>
              <a:latin typeface="Berlin Sans FB" pitchFamily="34" charset="0"/>
            </a:endParaRPr>
          </a:p>
          <a:p>
            <a:pPr algn="ctr"/>
            <a:r>
              <a:rPr lang="fr-FR" sz="3600" dirty="0">
                <a:solidFill>
                  <a:srgbClr val="00B050"/>
                </a:solidFill>
                <a:latin typeface="Berlin Sans FB" pitchFamily="34" charset="0"/>
              </a:rPr>
              <a:t>Préparation médecine</a:t>
            </a:r>
            <a:endParaRPr lang="fr-FR" sz="3600" b="1" dirty="0">
              <a:solidFill>
                <a:srgbClr val="00B050"/>
              </a:solidFill>
              <a:latin typeface="Berlin Sans FB" pitchFamily="34" charset="0"/>
              <a:cs typeface="Times New Roman" pitchFamily="18" charset="0"/>
            </a:endParaRPr>
          </a:p>
          <a:p>
            <a:pPr algn="ctr"/>
            <a:endParaRPr lang="fr-FR" sz="3600" b="1" dirty="0">
              <a:solidFill>
                <a:srgbClr val="00B050"/>
              </a:solidFill>
              <a:latin typeface="Berlin Sans FB" pitchFamily="34" charset="0"/>
              <a:cs typeface="Times New Roman" pitchFamily="18" charset="0"/>
            </a:endParaRPr>
          </a:p>
          <a:p>
            <a:pPr algn="ctr"/>
            <a:endParaRPr lang="fr-FR" sz="3600" b="1" dirty="0">
              <a:solidFill>
                <a:srgbClr val="00B050"/>
              </a:solidFill>
              <a:latin typeface="Berlin Sans FB" pitchFamily="34" charset="0"/>
              <a:cs typeface="Times New Roman" pitchFamily="18" charset="0"/>
            </a:endParaRPr>
          </a:p>
          <a:p>
            <a:pPr algn="ctr"/>
            <a:r>
              <a:rPr lang="fr-FR" sz="3600" b="1" dirty="0">
                <a:solidFill>
                  <a:srgbClr val="00B050"/>
                </a:solidFill>
                <a:latin typeface="Berlin Sans FB" pitchFamily="34" charset="0"/>
                <a:cs typeface="Times New Roman" pitchFamily="18" charset="0"/>
              </a:rPr>
              <a:t>Dossier d’inscription</a:t>
            </a:r>
            <a:r>
              <a:rPr lang="fr-FR" sz="3600" dirty="0">
                <a:solidFill>
                  <a:srgbClr val="00B050"/>
                </a:solidFill>
                <a:latin typeface="Berlin Sans FB" pitchFamily="34" charset="0"/>
              </a:rPr>
              <a:t> </a:t>
            </a:r>
          </a:p>
          <a:p>
            <a:pPr algn="ctr"/>
            <a:endParaRPr lang="fr-FR" dirty="0">
              <a:solidFill>
                <a:schemeClr val="tx2">
                  <a:lumMod val="75000"/>
                </a:schemeClr>
              </a:solidFill>
            </a:endParaRPr>
          </a:p>
        </p:txBody>
      </p:sp>
      <p:sp>
        <p:nvSpPr>
          <p:cNvPr id="8" name="Rectangle 7"/>
          <p:cNvSpPr/>
          <p:nvPr/>
        </p:nvSpPr>
        <p:spPr>
          <a:xfrm>
            <a:off x="50" y="9443833"/>
            <a:ext cx="3960540" cy="338554"/>
          </a:xfrm>
          <a:prstGeom prst="rect">
            <a:avLst/>
          </a:prstGeom>
        </p:spPr>
        <p:txBody>
          <a:bodyPr wrap="square">
            <a:spAutoFit/>
          </a:bodyPr>
          <a:lstStyle/>
          <a:p>
            <a:pPr algn="ctr" eaLnBrk="0" fontAlgn="base" hangingPunct="0">
              <a:spcBef>
                <a:spcPct val="0"/>
              </a:spcBef>
              <a:spcAft>
                <a:spcPct val="0"/>
              </a:spcAft>
            </a:pPr>
            <a:r>
              <a:rPr lang="fr-FR" sz="1600" dirty="0">
                <a:solidFill>
                  <a:schemeClr val="bg1">
                    <a:lumMod val="50000"/>
                  </a:schemeClr>
                </a:solidFill>
                <a:cs typeface="Times New Roman" pitchFamily="18" charset="0"/>
              </a:rPr>
              <a:t>Notre Dame de Mongré /  session 2025-2026</a:t>
            </a:r>
          </a:p>
        </p:txBody>
      </p:sp>
      <p:sp>
        <p:nvSpPr>
          <p:cNvPr id="10" name="Rectangle 9"/>
          <p:cNvSpPr/>
          <p:nvPr/>
        </p:nvSpPr>
        <p:spPr>
          <a:xfrm>
            <a:off x="6108855" y="7368318"/>
            <a:ext cx="21602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0" y="7704608"/>
            <a:ext cx="792138" cy="288032"/>
          </a:xfrm>
          <a:prstGeom prst="rect">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41876397-1E47-49C1-B070-490B00D56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314" y="-104498"/>
            <a:ext cx="2448272" cy="25458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clrChange>
              <a:clrFrom>
                <a:srgbClr val="FFFEF9"/>
              </a:clrFrom>
              <a:clrTo>
                <a:srgbClr val="FFFEF9">
                  <a:alpha val="0"/>
                </a:srgbClr>
              </a:clrTo>
            </a:clrChange>
          </a:blip>
          <a:srcRect/>
          <a:stretch>
            <a:fillRect/>
          </a:stretch>
        </p:blipFill>
        <p:spPr bwMode="auto">
          <a:xfrm>
            <a:off x="4042642" y="5400351"/>
            <a:ext cx="3158258" cy="4680273"/>
          </a:xfrm>
          <a:prstGeom prst="rect">
            <a:avLst/>
          </a:prstGeom>
          <a:noFill/>
          <a:ln w="9525">
            <a:noFill/>
            <a:miter lim="800000"/>
            <a:headEnd/>
            <a:tailEnd/>
          </a:ln>
        </p:spPr>
      </p:pic>
      <p:sp>
        <p:nvSpPr>
          <p:cNvPr id="8" name="Rectangle 7"/>
          <p:cNvSpPr/>
          <p:nvPr/>
        </p:nvSpPr>
        <p:spPr>
          <a:xfrm>
            <a:off x="3888482" y="5616376"/>
            <a:ext cx="2304256" cy="2376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1"/>
          <p:cNvSpPr>
            <a:spLocks noChangeArrowheads="1"/>
          </p:cNvSpPr>
          <p:nvPr/>
        </p:nvSpPr>
        <p:spPr bwMode="auto">
          <a:xfrm>
            <a:off x="536449" y="570216"/>
            <a:ext cx="5976962" cy="9271452"/>
          </a:xfrm>
          <a:prstGeom prst="rect">
            <a:avLst/>
          </a:prstGeom>
          <a:noFill/>
          <a:ln w="9525">
            <a:noFill/>
            <a:miter lim="800000"/>
            <a:headEnd/>
            <a:tailEnd/>
          </a:ln>
          <a:effectLst/>
        </p:spPr>
        <p:txBody>
          <a:bodyPr vert="horz" wrap="square" lIns="98746" tIns="49373" rIns="98746" bIns="49373" numCol="1" anchor="ctr" anchorCtr="0" compatLnSpc="1">
            <a:prstTxWarp prst="textNoShape">
              <a:avLst/>
            </a:prstTxWarp>
            <a:spAutoFit/>
          </a:bodyPr>
          <a:lstStyle/>
          <a:p>
            <a:pPr algn="just" fontAlgn="base">
              <a:spcBef>
                <a:spcPct val="0"/>
              </a:spcBef>
              <a:spcAft>
                <a:spcPct val="0"/>
              </a:spcAft>
            </a:pPr>
            <a:endParaRPr lang="fr-FR" sz="1300" dirty="0">
              <a:solidFill>
                <a:schemeClr val="bg1">
                  <a:lumMod val="50000"/>
                </a:schemeClr>
              </a:solidFill>
              <a:latin typeface="+mj-lt"/>
              <a:ea typeface="Calibri" pitchFamily="34" charset="0"/>
              <a:cs typeface="Times New Roman" pitchFamily="18" charset="0"/>
            </a:endParaRPr>
          </a:p>
          <a:p>
            <a:pPr algn="just" fontAlgn="base">
              <a:spcBef>
                <a:spcPct val="0"/>
              </a:spcBef>
              <a:spcAft>
                <a:spcPct val="0"/>
              </a:spcAft>
            </a:pPr>
            <a:endParaRPr lang="fr-FR" sz="1300" dirty="0">
              <a:solidFill>
                <a:schemeClr val="bg1">
                  <a:lumMod val="50000"/>
                </a:schemeClr>
              </a:solidFill>
              <a:latin typeface="+mj-lt"/>
              <a:ea typeface="Calibri" pitchFamily="34" charset="0"/>
              <a:cs typeface="Times New Roman" pitchFamily="18" charset="0"/>
            </a:endParaRPr>
          </a:p>
          <a:p>
            <a:r>
              <a:rPr lang="fr-FR" sz="1600" b="1" dirty="0"/>
              <a:t>Madame, Monsieur,</a:t>
            </a:r>
            <a:br>
              <a:rPr lang="fr-FR" sz="1600" b="1" dirty="0"/>
            </a:br>
            <a:r>
              <a:rPr lang="fr-FR" sz="1600" b="1" dirty="0"/>
              <a:t>Cher(e) élève,</a:t>
            </a:r>
            <a:endParaRPr lang="fr-FR" sz="1600" dirty="0"/>
          </a:p>
          <a:p>
            <a:endParaRPr lang="fr-FR" sz="1600" dirty="0"/>
          </a:p>
          <a:p>
            <a:r>
              <a:rPr lang="fr-FR" sz="1600" dirty="0"/>
              <a:t>Depuis plusieurs années, notre établissement accompagne les lycéens souhaitant s’orienter vers les études de santé en leur proposant une préparation à la première année du Parcours Accès Spécifique Santé (PASS).</a:t>
            </a:r>
          </a:p>
          <a:p>
            <a:r>
              <a:rPr lang="fr-FR" sz="1600" dirty="0"/>
              <a:t>En effet, un grand nombre de nos élèves ambitionnent de se diriger vers les métiers médicaux. Mais même pour les plus motivés et les meilleurs profils, cette première année d’études supérieures représente un véritable défi : rythme soutenu, nouvelles matières, volume important de connaissances à assimiler rapidement, méthodes d’évaluation très différentes de celles du lycée… sans oublier la pression du concours.</a:t>
            </a:r>
          </a:p>
          <a:p>
            <a:endParaRPr lang="fr-FR" sz="1600" dirty="0"/>
          </a:p>
          <a:p>
            <a:r>
              <a:rPr lang="fr-FR" sz="1600" dirty="0"/>
              <a:t>Pour leur permettre d’aborder cette année charnière dans les meilleures conditions, nous proposons une préparation spécifique dès l’année de Terminale. L’objectif ? Prendre de l’avance, se familiariser avec les attendus du PASS, et se préparer sereinement. Cette préparation débute au mois d’octobre.</a:t>
            </a:r>
            <a:br>
              <a:rPr lang="fr-FR" sz="1600" dirty="0"/>
            </a:br>
            <a:endParaRPr lang="fr-FR" sz="1600" dirty="0"/>
          </a:p>
          <a:p>
            <a:r>
              <a:rPr lang="fr-FR" sz="1600" dirty="0"/>
              <a:t>Le présent dossier vous permettra de mieux comprendre le fonctionnement et les objectifs de ce dispositif.</a:t>
            </a:r>
          </a:p>
          <a:p>
            <a:r>
              <a:rPr lang="fr-FR" sz="1600" dirty="0"/>
              <a:t>Nous restons bien entendu à votre disposition pour toute question complémentaire.</a:t>
            </a:r>
          </a:p>
          <a:p>
            <a:endParaRPr lang="fr-FR" sz="1600" dirty="0">
              <a:solidFill>
                <a:schemeClr val="tx2">
                  <a:lumMod val="50000"/>
                </a:schemeClr>
              </a:solidFill>
              <a:latin typeface="+mj-lt"/>
              <a:cs typeface="Times New Roman" pitchFamily="18" charset="0"/>
            </a:endParaRPr>
          </a:p>
          <a:p>
            <a:pPr eaLnBrk="0" fontAlgn="base" hangingPunct="0">
              <a:spcBef>
                <a:spcPct val="0"/>
              </a:spcBef>
              <a:spcAft>
                <a:spcPct val="0"/>
              </a:spcAft>
            </a:pPr>
            <a:r>
              <a:rPr lang="fr-FR" sz="1600" b="1" dirty="0">
                <a:solidFill>
                  <a:schemeClr val="tx2">
                    <a:lumMod val="50000"/>
                  </a:schemeClr>
                </a:solidFill>
                <a:latin typeface="+mj-lt"/>
                <a:cs typeface="Times New Roman" pitchFamily="18" charset="0"/>
              </a:rPr>
              <a:t>	Jean-François Barbin			Gaëlle </a:t>
            </a:r>
            <a:r>
              <a:rPr lang="fr-FR" sz="1600" b="1" dirty="0" err="1">
                <a:solidFill>
                  <a:schemeClr val="tx2">
                    <a:lumMod val="50000"/>
                  </a:schemeClr>
                </a:solidFill>
                <a:latin typeface="+mj-lt"/>
                <a:cs typeface="Times New Roman" pitchFamily="18" charset="0"/>
              </a:rPr>
              <a:t>Meziani</a:t>
            </a:r>
            <a:endParaRPr lang="fr-FR" sz="1600" b="1" dirty="0">
              <a:solidFill>
                <a:schemeClr val="tx2">
                  <a:lumMod val="50000"/>
                </a:schemeClr>
              </a:solidFill>
              <a:latin typeface="+mj-lt"/>
              <a:cs typeface="Times New Roman" pitchFamily="18" charset="0"/>
            </a:endParaRPr>
          </a:p>
          <a:p>
            <a:pPr eaLnBrk="0" fontAlgn="base" hangingPunct="0">
              <a:spcBef>
                <a:spcPct val="0"/>
              </a:spcBef>
              <a:spcAft>
                <a:spcPct val="0"/>
              </a:spcAft>
            </a:pPr>
            <a:r>
              <a:rPr lang="fr-FR" sz="1600" dirty="0">
                <a:solidFill>
                  <a:schemeClr val="tx2">
                    <a:lumMod val="50000"/>
                  </a:schemeClr>
                </a:solidFill>
                <a:latin typeface="+mj-lt"/>
                <a:cs typeface="Times New Roman" pitchFamily="18" charset="0"/>
              </a:rPr>
              <a:t>	Chef d’établissement			Coordinatrice des 									préparations Post-Bac</a:t>
            </a:r>
          </a:p>
          <a:p>
            <a:pPr algn="just" eaLnBrk="0" fontAlgn="base" hangingPunct="0">
              <a:spcBef>
                <a:spcPct val="0"/>
              </a:spcBef>
              <a:spcAft>
                <a:spcPct val="0"/>
              </a:spcAft>
            </a:pPr>
            <a:endParaRPr lang="fr-FR" sz="14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4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4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bg1">
                  <a:lumMod val="50000"/>
                </a:schemeClr>
              </a:solidFill>
              <a:latin typeface="+mj-lt"/>
              <a:cs typeface="Times New Roman" pitchFamily="18" charset="0"/>
            </a:endParaRPr>
          </a:p>
          <a:p>
            <a:pPr eaLnBrk="0" fontAlgn="base" hangingPunct="0">
              <a:spcBef>
                <a:spcPct val="0"/>
              </a:spcBef>
              <a:spcAft>
                <a:spcPct val="0"/>
              </a:spcAft>
            </a:pPr>
            <a:endParaRPr lang="fr-FR" dirty="0">
              <a:latin typeface="Arial" pitchFamily="34" charset="0"/>
              <a:cs typeface="Arial" pitchFamily="34" charset="0"/>
            </a:endParaRPr>
          </a:p>
        </p:txBody>
      </p:sp>
      <p:sp>
        <p:nvSpPr>
          <p:cNvPr id="10" name="Rectangle 9"/>
          <p:cNvSpPr/>
          <p:nvPr/>
        </p:nvSpPr>
        <p:spPr>
          <a:xfrm>
            <a:off x="270316" y="8480938"/>
            <a:ext cx="3600450" cy="1169551"/>
          </a:xfrm>
          <a:prstGeom prst="rect">
            <a:avLst/>
          </a:prstGeom>
        </p:spPr>
        <p:txBody>
          <a:bodyPr>
            <a:spAutoFit/>
          </a:bodyPr>
          <a:lstStyle/>
          <a:p>
            <a:pPr eaLnBrk="0" fontAlgn="base" hangingPunct="0">
              <a:spcBef>
                <a:spcPct val="0"/>
              </a:spcBef>
              <a:spcAft>
                <a:spcPct val="0"/>
              </a:spcAft>
            </a:pPr>
            <a:r>
              <a:rPr lang="fr-FR" sz="1400" dirty="0">
                <a:solidFill>
                  <a:schemeClr val="bg1">
                    <a:lumMod val="50000"/>
                  </a:schemeClr>
                </a:solidFill>
                <a:cs typeface="Times New Roman" pitchFamily="18" charset="0"/>
              </a:rPr>
              <a:t>Pour toute information complémentaire, </a:t>
            </a:r>
          </a:p>
          <a:p>
            <a:pPr eaLnBrk="0" fontAlgn="base" hangingPunct="0">
              <a:spcBef>
                <a:spcPct val="0"/>
              </a:spcBef>
              <a:spcAft>
                <a:spcPct val="0"/>
              </a:spcAft>
            </a:pPr>
            <a:r>
              <a:rPr lang="fr-FR" sz="1400" dirty="0">
                <a:solidFill>
                  <a:schemeClr val="bg1">
                    <a:lumMod val="50000"/>
                  </a:schemeClr>
                </a:solidFill>
                <a:cs typeface="Times New Roman" pitchFamily="18" charset="0"/>
              </a:rPr>
              <a:t>vous pouvez contacter </a:t>
            </a:r>
          </a:p>
          <a:p>
            <a:pPr eaLnBrk="0" fontAlgn="base" hangingPunct="0">
              <a:spcBef>
                <a:spcPct val="0"/>
              </a:spcBef>
              <a:spcAft>
                <a:spcPct val="0"/>
              </a:spcAft>
            </a:pPr>
            <a:r>
              <a:rPr lang="fr-FR" sz="1400" b="1" dirty="0">
                <a:solidFill>
                  <a:srgbClr val="00B050"/>
                </a:solidFill>
                <a:cs typeface="Times New Roman" pitchFamily="18" charset="0"/>
              </a:rPr>
              <a:t>Gaëlle </a:t>
            </a:r>
            <a:r>
              <a:rPr lang="fr-FR" sz="1400" b="1" dirty="0" err="1">
                <a:solidFill>
                  <a:srgbClr val="00B050"/>
                </a:solidFill>
                <a:cs typeface="Times New Roman" pitchFamily="18" charset="0"/>
              </a:rPr>
              <a:t>Meziani</a:t>
            </a:r>
            <a:r>
              <a:rPr lang="fr-FR" sz="1400" b="1" dirty="0">
                <a:solidFill>
                  <a:srgbClr val="00B050"/>
                </a:solidFill>
                <a:cs typeface="Times New Roman" pitchFamily="18" charset="0"/>
              </a:rPr>
              <a:t> au 04 69 17 50 11 </a:t>
            </a:r>
          </a:p>
          <a:p>
            <a:pPr eaLnBrk="0" fontAlgn="base" hangingPunct="0">
              <a:spcBef>
                <a:spcPct val="0"/>
              </a:spcBef>
              <a:spcAft>
                <a:spcPct val="0"/>
              </a:spcAft>
            </a:pPr>
            <a:r>
              <a:rPr lang="fr-FR" sz="1400" b="1" dirty="0">
                <a:solidFill>
                  <a:srgbClr val="00B050"/>
                </a:solidFill>
                <a:cs typeface="Times New Roman" pitchFamily="18" charset="0"/>
                <a:hlinkClick r:id="rId3"/>
              </a:rPr>
              <a:t>gaelle.meziani@mongre.org</a:t>
            </a:r>
            <a:endParaRPr lang="fr-FR" sz="1400" b="1" dirty="0">
              <a:solidFill>
                <a:srgbClr val="00B050"/>
              </a:solidFill>
              <a:cs typeface="Times New Roman" pitchFamily="18" charset="0"/>
            </a:endParaRPr>
          </a:p>
          <a:p>
            <a:pPr eaLnBrk="0" fontAlgn="base" hangingPunct="0">
              <a:spcBef>
                <a:spcPct val="0"/>
              </a:spcBef>
              <a:spcAft>
                <a:spcPct val="0"/>
              </a:spcAft>
            </a:pPr>
            <a:r>
              <a:rPr lang="fr-FR" sz="1400" b="1" dirty="0">
                <a:solidFill>
                  <a:srgbClr val="00B050"/>
                </a:solidFill>
                <a:cs typeface="Times New Roman" pitchFamily="18" charset="0"/>
              </a:rPr>
              <a:t>Messagerie Ecole Directe</a:t>
            </a:r>
            <a:endParaRPr lang="fr-FR" sz="1400" b="1" dirty="0">
              <a:solidFill>
                <a:srgbClr val="00B050"/>
              </a:solidFill>
              <a:cs typeface="Arial" pitchFamily="34" charset="0"/>
            </a:endParaRPr>
          </a:p>
        </p:txBody>
      </p:sp>
      <p:sp>
        <p:nvSpPr>
          <p:cNvPr id="7" name="Rectangle 6"/>
          <p:cNvSpPr/>
          <p:nvPr/>
        </p:nvSpPr>
        <p:spPr>
          <a:xfrm>
            <a:off x="0" y="7704608"/>
            <a:ext cx="792138" cy="288032"/>
          </a:xfrm>
          <a:prstGeom prst="rect">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50000"/>
                </a:schemeClr>
              </a:solidFill>
            </a:endParaRPr>
          </a:p>
        </p:txBody>
      </p:sp>
      <p:pic>
        <p:nvPicPr>
          <p:cNvPr id="3" name="Image 2">
            <a:extLst>
              <a:ext uri="{FF2B5EF4-FFF2-40B4-BE49-F238E27FC236}">
                <a16:creationId xmlns:a16="http://schemas.microsoft.com/office/drawing/2014/main" id="{C1973837-97D3-4032-B4F1-37192A800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833" y="-229983"/>
            <a:ext cx="2274547" cy="20299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6900" y="1743914"/>
            <a:ext cx="7181449" cy="86792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sz="2000" b="1" dirty="0">
              <a:solidFill>
                <a:schemeClr val="bg1">
                  <a:lumMod val="50000"/>
                </a:schemeClr>
              </a:solidFill>
            </a:endParaRPr>
          </a:p>
          <a:p>
            <a:r>
              <a:rPr lang="fr-FR" sz="2000" i="1" u="sng" dirty="0">
                <a:solidFill>
                  <a:schemeClr val="tx2">
                    <a:lumMod val="50000"/>
                  </a:schemeClr>
                </a:solidFill>
                <a:effectLst>
                  <a:outerShdw blurRad="38100" dist="38100" dir="2700000" algn="tl">
                    <a:srgbClr val="000000">
                      <a:alpha val="43137"/>
                    </a:srgbClr>
                  </a:outerShdw>
                </a:effectLst>
              </a:rPr>
              <a:t>Les objectifs et l’organisation</a:t>
            </a:r>
            <a:endParaRPr lang="fr-FR" sz="1600" b="1" i="1" u="sng" dirty="0">
              <a:solidFill>
                <a:schemeClr val="tx2">
                  <a:lumMod val="50000"/>
                </a:schemeClr>
              </a:solidFill>
              <a:effectLst>
                <a:outerShdw blurRad="38100" dist="38100" dir="2700000" algn="tl">
                  <a:srgbClr val="000000">
                    <a:alpha val="43137"/>
                  </a:srgbClr>
                </a:outerShdw>
              </a:effectLst>
            </a:endParaRPr>
          </a:p>
          <a:p>
            <a:r>
              <a:rPr lang="fr-FR" sz="2000" dirty="0"/>
              <a:t>Nous proposons une formation intensive de </a:t>
            </a:r>
            <a:r>
              <a:rPr lang="fr-FR" sz="2000" b="1" dirty="0"/>
              <a:t>32 heures de cours</a:t>
            </a:r>
            <a:r>
              <a:rPr lang="fr-FR" sz="2000" dirty="0"/>
              <a:t>, spécifiquement conçue pour préparer les élèves aux enseignements du </a:t>
            </a:r>
            <a:r>
              <a:rPr lang="fr-FR" sz="2000" b="1" dirty="0"/>
              <a:t>premier semestre du PASS</a:t>
            </a:r>
            <a:r>
              <a:rPr lang="fr-FR" sz="2000" dirty="0"/>
              <a:t>.</a:t>
            </a:r>
            <a:br>
              <a:rPr lang="fr-FR" sz="2000" dirty="0"/>
            </a:br>
            <a:r>
              <a:rPr lang="fr-FR" sz="2000" dirty="0"/>
              <a:t>Les contenus pédagogiques sont alignés sur les matières clés de cette première année de santé afin de permettre une première immersion et une prise d’avance sur les notions fondamentales.</a:t>
            </a:r>
          </a:p>
          <a:p>
            <a:endParaRPr lang="fr-FR" sz="2000" b="1" dirty="0"/>
          </a:p>
          <a:p>
            <a:r>
              <a:rPr lang="fr-FR" sz="2000" b="1" dirty="0"/>
              <a:t>Matières abordées</a:t>
            </a:r>
            <a:endParaRPr lang="fr-FR" sz="2000" dirty="0"/>
          </a:p>
          <a:p>
            <a:r>
              <a:rPr lang="fr-FR" sz="2000" dirty="0"/>
              <a:t>-Chimie organique et chimie physique</a:t>
            </a:r>
          </a:p>
          <a:p>
            <a:r>
              <a:rPr lang="fr-FR" sz="2000" dirty="0"/>
              <a:t>-Initiation à la connaissance du médicament</a:t>
            </a:r>
          </a:p>
          <a:p>
            <a:r>
              <a:rPr lang="fr-FR" sz="2000" dirty="0"/>
              <a:t>-Biophysique, optique géométrique, physique, radioactivité</a:t>
            </a:r>
          </a:p>
          <a:p>
            <a:r>
              <a:rPr lang="fr-FR" sz="2000" dirty="0"/>
              <a:t>-Dynamique des fluides et biostatistiques</a:t>
            </a:r>
          </a:p>
          <a:p>
            <a:r>
              <a:rPr lang="fr-FR" sz="2000" dirty="0"/>
              <a:t>-Génétique</a:t>
            </a:r>
          </a:p>
          <a:p>
            <a:r>
              <a:rPr lang="fr-FR" sz="2000" dirty="0"/>
              <a:t>-Biochimie</a:t>
            </a:r>
          </a:p>
          <a:p>
            <a:r>
              <a:rPr lang="fr-FR" sz="2000" dirty="0"/>
              <a:t>-Anatomie, embryologie</a:t>
            </a:r>
          </a:p>
          <a:p>
            <a:r>
              <a:rPr lang="fr-FR" sz="2000" dirty="0"/>
              <a:t>-Transcription / traduction</a:t>
            </a:r>
          </a:p>
          <a:p>
            <a:r>
              <a:rPr lang="fr-FR" sz="2000" dirty="0">
                <a:solidFill>
                  <a:schemeClr val="tx2">
                    <a:lumMod val="50000"/>
                  </a:schemeClr>
                </a:solidFill>
              </a:rPr>
              <a:t> </a:t>
            </a:r>
          </a:p>
          <a:p>
            <a:endParaRPr lang="fr-FR" sz="1400" dirty="0">
              <a:solidFill>
                <a:schemeClr val="tx2">
                  <a:lumMod val="50000"/>
                </a:schemeClr>
              </a:solidFill>
            </a:endParaRPr>
          </a:p>
          <a:p>
            <a:r>
              <a:rPr lang="fr-FR" sz="2000" i="1" u="sng" dirty="0">
                <a:solidFill>
                  <a:schemeClr val="tx2">
                    <a:lumMod val="50000"/>
                  </a:schemeClr>
                </a:solidFill>
                <a:effectLst>
                  <a:outerShdw blurRad="38100" dist="38100" dir="2700000" algn="tl">
                    <a:srgbClr val="000000">
                      <a:alpha val="43137"/>
                    </a:srgbClr>
                  </a:outerShdw>
                </a:effectLst>
              </a:rPr>
              <a:t>Le calendrier</a:t>
            </a:r>
          </a:p>
          <a:p>
            <a:endParaRPr lang="fr-FR" sz="1400" dirty="0">
              <a:solidFill>
                <a:schemeClr val="tx2">
                  <a:lumMod val="50000"/>
                </a:schemeClr>
              </a:solidFill>
            </a:endParaRPr>
          </a:p>
          <a:p>
            <a:r>
              <a:rPr lang="fr-FR" sz="2000" b="1" u="sng" dirty="0">
                <a:solidFill>
                  <a:schemeClr val="tx2">
                    <a:lumMod val="50000"/>
                  </a:schemeClr>
                </a:solidFill>
              </a:rPr>
              <a:t>8 séances sur l’année</a:t>
            </a:r>
            <a:r>
              <a:rPr lang="fr-FR" sz="2000" dirty="0">
                <a:solidFill>
                  <a:schemeClr val="tx2">
                    <a:lumMod val="50000"/>
                  </a:schemeClr>
                </a:solidFill>
              </a:rPr>
              <a:t>: 08/10, 05/11, 19/11, 03/12, 14/01, 03/02, 04/03, 18/03</a:t>
            </a:r>
          </a:p>
          <a:p>
            <a:r>
              <a:rPr lang="fr-FR" sz="2000" i="1" dirty="0">
                <a:solidFill>
                  <a:schemeClr val="tx2">
                    <a:lumMod val="50000"/>
                  </a:schemeClr>
                </a:solidFill>
              </a:rPr>
              <a:t> </a:t>
            </a:r>
          </a:p>
          <a:p>
            <a:r>
              <a:rPr lang="fr-FR" sz="2000" i="1" dirty="0">
                <a:solidFill>
                  <a:schemeClr val="tx2">
                    <a:lumMod val="50000"/>
                  </a:schemeClr>
                </a:solidFill>
              </a:rPr>
              <a:t>Le volume horaire de la préparation est donc de 32h de cours intensifs.</a:t>
            </a:r>
            <a:endParaRPr lang="fr-FR" sz="2000" dirty="0">
              <a:solidFill>
                <a:schemeClr val="tx2">
                  <a:lumMod val="50000"/>
                </a:schemeClr>
              </a:solidFill>
            </a:endParaRPr>
          </a:p>
          <a:p>
            <a:pPr marL="0" marR="0" lvl="0" indent="0" algn="just" defTabSz="914400" rtl="0" eaLnBrk="0" fontAlgn="base" latinLnBrk="0" hangingPunct="0">
              <a:lnSpc>
                <a:spcPct val="100000"/>
              </a:lnSpc>
              <a:spcBef>
                <a:spcPct val="0"/>
              </a:spcBef>
              <a:spcAft>
                <a:spcPct val="0"/>
              </a:spcAft>
              <a:buClrTx/>
              <a:buSzTx/>
              <a:buFontTx/>
              <a:buNone/>
              <a:tabLst>
                <a:tab pos="2438400" algn="l"/>
              </a:tabLst>
            </a:pPr>
            <a:endParaRPr kumimoji="0" lang="fr-FR" sz="1400" b="0" i="0" u="none" strike="noStrike" cap="none" normalizeH="0" baseline="0" dirty="0">
              <a:ln>
                <a:noFill/>
              </a:ln>
              <a:solidFill>
                <a:schemeClr val="tx1">
                  <a:lumMod val="50000"/>
                  <a:lumOff val="50000"/>
                </a:schemeClr>
              </a:solidFill>
              <a:effectLst/>
              <a:cs typeface="Arial" pitchFamily="34" charset="0"/>
            </a:endParaRPr>
          </a:p>
        </p:txBody>
      </p:sp>
      <p:sp>
        <p:nvSpPr>
          <p:cNvPr id="5" name="Rectangle 4"/>
          <p:cNvSpPr/>
          <p:nvPr/>
        </p:nvSpPr>
        <p:spPr>
          <a:xfrm>
            <a:off x="0" y="197776"/>
            <a:ext cx="7200900" cy="769441"/>
          </a:xfrm>
          <a:prstGeom prst="rect">
            <a:avLst/>
          </a:prstGeom>
        </p:spPr>
        <p:txBody>
          <a:bodyPr wrap="square">
            <a:spAutoFit/>
          </a:bodyPr>
          <a:lstStyle/>
          <a:p>
            <a:pPr algn="ctr" defTabSz="914400" fontAlgn="base">
              <a:spcBef>
                <a:spcPct val="0"/>
              </a:spcBef>
              <a:spcAft>
                <a:spcPct val="0"/>
              </a:spcAft>
            </a:pPr>
            <a:r>
              <a:rPr lang="fr-FR" sz="2200" dirty="0">
                <a:solidFill>
                  <a:schemeClr val="tx2">
                    <a:lumMod val="50000"/>
                  </a:schemeClr>
                </a:solidFill>
                <a:latin typeface="Berlin Sans FB" pitchFamily="34" charset="0"/>
                <a:ea typeface="Calibri" pitchFamily="34" charset="0"/>
                <a:cs typeface="Calibri" pitchFamily="34" charset="0"/>
              </a:rPr>
              <a:t>PREPARATION MEDECINE</a:t>
            </a:r>
            <a:endParaRPr lang="fr-FR" sz="2200" u="sng" dirty="0">
              <a:solidFill>
                <a:schemeClr val="tx2">
                  <a:lumMod val="50000"/>
                </a:schemeClr>
              </a:solidFill>
              <a:latin typeface="Berlin Sans FB" pitchFamily="34" charset="0"/>
              <a:ea typeface="Calibri" pitchFamily="34" charset="0"/>
              <a:cs typeface="Times New Roman" pitchFamily="18" charset="0"/>
            </a:endParaRPr>
          </a:p>
          <a:p>
            <a:pPr lvl="0" algn="ctr" defTabSz="914400" eaLnBrk="0" fontAlgn="base" hangingPunct="0">
              <a:spcBef>
                <a:spcPct val="0"/>
              </a:spcBef>
              <a:spcAft>
                <a:spcPct val="0"/>
              </a:spcAft>
              <a:tabLst>
                <a:tab pos="2438400" algn="l"/>
              </a:tabLst>
            </a:pPr>
            <a:r>
              <a:rPr lang="fr-FR" sz="2200" dirty="0">
                <a:solidFill>
                  <a:srgbClr val="00B050"/>
                </a:solidFill>
                <a:latin typeface="Berlin Sans FB" pitchFamily="34" charset="0"/>
                <a:ea typeface="Calibri" pitchFamily="34" charset="0"/>
                <a:cs typeface="Times New Roman" pitchFamily="18" charset="0"/>
              </a:rPr>
              <a:t>Présentation</a:t>
            </a:r>
          </a:p>
        </p:txBody>
      </p:sp>
      <p:pic>
        <p:nvPicPr>
          <p:cNvPr id="1026" name="Picture 2"/>
          <p:cNvPicPr>
            <a:picLocks noChangeAspect="1" noChangeArrowheads="1"/>
          </p:cNvPicPr>
          <p:nvPr/>
        </p:nvPicPr>
        <p:blipFill>
          <a:blip r:embed="rId2" cstate="print"/>
          <a:srcRect/>
          <a:stretch>
            <a:fillRect/>
          </a:stretch>
        </p:blipFill>
        <p:spPr bwMode="auto">
          <a:xfrm>
            <a:off x="0" y="1156409"/>
            <a:ext cx="1404879" cy="1080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60740" y="1215453"/>
            <a:ext cx="1440160" cy="108012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424986" y="3456136"/>
            <a:ext cx="1524000" cy="14859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r="14550"/>
          <a:stretch>
            <a:fillRect/>
          </a:stretch>
        </p:blipFill>
        <p:spPr bwMode="auto">
          <a:xfrm>
            <a:off x="3403827" y="1177666"/>
            <a:ext cx="1379984" cy="1080000"/>
          </a:xfrm>
          <a:prstGeom prst="rect">
            <a:avLst/>
          </a:prstGeom>
          <a:noFill/>
          <a:ln w="9525">
            <a:noFill/>
            <a:miter lim="800000"/>
            <a:headEnd/>
            <a:tailEnd/>
          </a:ln>
        </p:spPr>
      </p:pic>
      <p:pic>
        <p:nvPicPr>
          <p:cNvPr id="12" name="Picture 3" descr="C:\Users\caubourg\Desktop\photo JPO new\DSC01218.JPG"/>
          <p:cNvPicPr>
            <a:picLocks noChangeAspect="1" noChangeArrowheads="1"/>
          </p:cNvPicPr>
          <p:nvPr/>
        </p:nvPicPr>
        <p:blipFill>
          <a:blip r:embed="rId6" cstate="print"/>
          <a:srcRect/>
          <a:stretch>
            <a:fillRect/>
          </a:stretch>
        </p:blipFill>
        <p:spPr bwMode="auto">
          <a:xfrm>
            <a:off x="4867230" y="1177666"/>
            <a:ext cx="810090" cy="1080120"/>
          </a:xfrm>
          <a:prstGeom prst="rect">
            <a:avLst/>
          </a:prstGeom>
          <a:noFill/>
        </p:spPr>
      </p:pic>
      <p:pic>
        <p:nvPicPr>
          <p:cNvPr id="2" name="Picture 2" descr="P:\2011 2012\CARTE VOEUX 2011\Mongré1.jpg"/>
          <p:cNvPicPr>
            <a:picLocks noChangeAspect="1" noChangeArrowheads="1"/>
          </p:cNvPicPr>
          <p:nvPr/>
        </p:nvPicPr>
        <p:blipFill>
          <a:blip r:embed="rId7" cstate="print"/>
          <a:srcRect b="4984"/>
          <a:stretch>
            <a:fillRect/>
          </a:stretch>
        </p:blipFill>
        <p:spPr bwMode="auto">
          <a:xfrm>
            <a:off x="1490631" y="1167037"/>
            <a:ext cx="1827444" cy="1080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34076" y="1193104"/>
            <a:ext cx="6732748" cy="76944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1">
                  <a:lumMod val="50000"/>
                  <a:lumOff val="50000"/>
                </a:schemeClr>
              </a:solidFill>
              <a:effectLst/>
              <a:latin typeface="+mj-lt"/>
              <a:ea typeface="Calibri" pitchFamily="34" charset="0"/>
              <a:cs typeface="Times New Roman" pitchFamily="18" charset="0"/>
            </a:endParaRPr>
          </a:p>
          <a:p>
            <a:pPr lvl="0" algn="just" defTabSz="914400" eaLnBrk="0" fontAlgn="base" hangingPunct="0">
              <a:spcBef>
                <a:spcPct val="0"/>
              </a:spcBef>
              <a:spcAft>
                <a:spcPct val="0"/>
              </a:spcAft>
            </a:pPr>
            <a:endParaRPr lang="fr-FR" sz="2400" b="1" u="sng" dirty="0">
              <a:solidFill>
                <a:srgbClr val="00B050"/>
              </a:solidFill>
              <a:ea typeface="Calibri" pitchFamily="34" charset="0"/>
              <a:cs typeface="Times New Roman" pitchFamily="18" charset="0"/>
            </a:endParaRPr>
          </a:p>
          <a:p>
            <a:pPr lvl="0" algn="just"/>
            <a:endParaRPr lang="fr-FR" sz="2400" dirty="0">
              <a:solidFill>
                <a:schemeClr val="tx1">
                  <a:lumMod val="50000"/>
                  <a:lumOff val="50000"/>
                </a:schemeClr>
              </a:solidFill>
              <a:ea typeface="Calibri" pitchFamily="34" charset="0"/>
              <a:cs typeface="Times New Roman" pitchFamily="18" charset="0"/>
            </a:endParaRPr>
          </a:p>
          <a:p>
            <a:pPr algn="just"/>
            <a:r>
              <a:rPr lang="fr-FR" sz="2400" b="1" dirty="0">
                <a:solidFill>
                  <a:schemeClr val="tx2">
                    <a:lumMod val="50000"/>
                  </a:schemeClr>
                </a:solidFill>
                <a:ea typeface="Calibri" pitchFamily="34" charset="0"/>
                <a:cs typeface="Times New Roman" pitchFamily="18" charset="0"/>
              </a:rPr>
              <a:t>Nombre d’heures au total : 32h de cours</a:t>
            </a:r>
            <a:endParaRPr lang="fr-FR" sz="2400" dirty="0">
              <a:solidFill>
                <a:schemeClr val="tx2">
                  <a:lumMod val="50000"/>
                </a:schemeClr>
              </a:solidFill>
              <a:cs typeface="Arial" pitchFamily="34" charset="0"/>
            </a:endParaRPr>
          </a:p>
          <a:p>
            <a:pPr algn="just"/>
            <a:endParaRPr lang="fr-FR" sz="2400" dirty="0">
              <a:solidFill>
                <a:schemeClr val="tx2">
                  <a:lumMod val="50000"/>
                </a:schemeClr>
              </a:solidFill>
            </a:endParaRPr>
          </a:p>
          <a:p>
            <a:pPr algn="just"/>
            <a:r>
              <a:rPr lang="fr-FR" sz="2400" dirty="0">
                <a:solidFill>
                  <a:schemeClr val="tx2">
                    <a:lumMod val="50000"/>
                  </a:schemeClr>
                </a:solidFill>
              </a:rPr>
              <a:t>- 8 modules de 4h sur les mercredis après-midi.</a:t>
            </a:r>
          </a:p>
          <a:p>
            <a:pPr lvl="0" algn="just" defTabSz="914400" eaLnBrk="0" fontAlgn="base" hangingPunct="0">
              <a:spcBef>
                <a:spcPct val="0"/>
              </a:spcBef>
              <a:spcAft>
                <a:spcPct val="0"/>
              </a:spcAft>
            </a:pPr>
            <a:endParaRPr lang="fr-FR" sz="2400" dirty="0">
              <a:solidFill>
                <a:schemeClr val="tx2">
                  <a:lumMod val="50000"/>
                </a:schemeClr>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sz="2400" dirty="0">
              <a:solidFill>
                <a:schemeClr val="tx2">
                  <a:lumMod val="50000"/>
                </a:schemeClr>
              </a:solidFill>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sz="2400" b="1" u="sng" dirty="0">
                <a:solidFill>
                  <a:schemeClr val="tx2">
                    <a:lumMod val="50000"/>
                  </a:schemeClr>
                </a:solidFill>
                <a:latin typeface="+mj-lt"/>
                <a:cs typeface="Times New Roman" pitchFamily="18" charset="0"/>
              </a:rPr>
              <a:t>Coût :  289€</a:t>
            </a:r>
          </a:p>
          <a:p>
            <a:pPr marL="0" marR="0" lvl="0" indent="0" algn="just" defTabSz="914400" rtl="0" eaLnBrk="0" fontAlgn="base" latinLnBrk="0" hangingPunct="0">
              <a:lnSpc>
                <a:spcPct val="100000"/>
              </a:lnSpc>
              <a:spcBef>
                <a:spcPct val="0"/>
              </a:spcBef>
              <a:spcAft>
                <a:spcPct val="0"/>
              </a:spcAft>
              <a:buClrTx/>
              <a:buSzTx/>
              <a:buFontTx/>
              <a:buNone/>
              <a:tabLst/>
            </a:pPr>
            <a:endParaRPr lang="fr-FR" sz="2400" dirty="0">
              <a:solidFill>
                <a:schemeClr val="tx2">
                  <a:lumMod val="50000"/>
                </a:schemeClr>
              </a:solidFill>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2">
                    <a:lumMod val="50000"/>
                  </a:schemeClr>
                </a:solidFill>
                <a:effectLst/>
                <a:cs typeface="Arial" pitchFamily="34" charset="0"/>
              </a:rPr>
              <a:t>Des supports</a:t>
            </a:r>
            <a:r>
              <a:rPr kumimoji="0" lang="fr-FR" sz="2400" b="0" i="0" u="none" strike="noStrike" cap="none" normalizeH="0" dirty="0">
                <a:ln>
                  <a:noFill/>
                </a:ln>
                <a:solidFill>
                  <a:schemeClr val="tx2">
                    <a:lumMod val="50000"/>
                  </a:schemeClr>
                </a:solidFill>
                <a:effectLst/>
                <a:cs typeface="Arial" pitchFamily="34" charset="0"/>
              </a:rPr>
              <a:t> pédagogiques seront distribués à chaque élève au cours de la formation. Cela leur permettra de conserver une trace écrite du stage intensif et de pouvoir réutiliser ces documents lors de leur 1</a:t>
            </a:r>
            <a:r>
              <a:rPr kumimoji="0" lang="fr-FR" sz="2400" b="0" i="0" u="none" strike="noStrike" cap="none" normalizeH="0" baseline="30000" dirty="0">
                <a:ln>
                  <a:noFill/>
                </a:ln>
                <a:solidFill>
                  <a:schemeClr val="tx2">
                    <a:lumMod val="50000"/>
                  </a:schemeClr>
                </a:solidFill>
                <a:effectLst/>
                <a:cs typeface="Arial" pitchFamily="34" charset="0"/>
              </a:rPr>
              <a:t>er</a:t>
            </a:r>
            <a:r>
              <a:rPr kumimoji="0" lang="fr-FR" sz="2400" b="0" i="0" u="none" strike="noStrike" cap="none" normalizeH="0" dirty="0">
                <a:ln>
                  <a:noFill/>
                </a:ln>
                <a:solidFill>
                  <a:schemeClr val="tx2">
                    <a:lumMod val="50000"/>
                  </a:schemeClr>
                </a:solidFill>
                <a:effectLst/>
                <a:cs typeface="Arial" pitchFamily="34" charset="0"/>
              </a:rPr>
              <a:t> semestre.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dirty="0">
              <a:ln>
                <a:noFill/>
              </a:ln>
              <a:solidFill>
                <a:schemeClr val="tx2">
                  <a:lumMod val="50000"/>
                </a:schemeClr>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2">
                  <a:lumMod val="50000"/>
                </a:schemeClr>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1" i="1" u="sng" strike="noStrike" cap="none" normalizeH="0" baseline="0" dirty="0">
                <a:ln>
                  <a:noFill/>
                </a:ln>
                <a:solidFill>
                  <a:schemeClr val="tx2">
                    <a:lumMod val="50000"/>
                  </a:schemeClr>
                </a:solidFill>
                <a:effectLst/>
                <a:latin typeface="+mj-lt"/>
                <a:ea typeface="Calibri" pitchFamily="34" charset="0"/>
                <a:cs typeface="Times New Roman" pitchFamily="18" charset="0"/>
              </a:rPr>
              <a:t>Attention </a:t>
            </a:r>
            <a:r>
              <a:rPr kumimoji="0" lang="fr-FR" sz="2400" b="1" i="1" u="none" strike="noStrike" cap="none" normalizeH="0" baseline="0" dirty="0">
                <a:ln>
                  <a:noFill/>
                </a:ln>
                <a:solidFill>
                  <a:schemeClr val="tx2">
                    <a:lumMod val="50000"/>
                  </a:schemeClr>
                </a:solidFill>
                <a:effectLst/>
                <a:latin typeface="+mj-lt"/>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1" i="1" u="none" strike="noStrike" cap="none" normalizeH="0" baseline="0" dirty="0">
                <a:ln>
                  <a:noFill/>
                </a:ln>
                <a:solidFill>
                  <a:schemeClr val="tx2">
                    <a:lumMod val="50000"/>
                  </a:schemeClr>
                </a:solidFill>
                <a:effectLst/>
                <a:latin typeface="+mj-lt"/>
                <a:ea typeface="Calibri" pitchFamily="34" charset="0"/>
                <a:cs typeface="Times New Roman" pitchFamily="18" charset="0"/>
              </a:rPr>
              <a:t>L’inscription </a:t>
            </a:r>
            <a:r>
              <a:rPr lang="fr-FR" sz="2400" b="1" i="1" dirty="0">
                <a:solidFill>
                  <a:schemeClr val="tx2">
                    <a:lumMod val="50000"/>
                  </a:schemeClr>
                </a:solidFill>
                <a:latin typeface="+mj-lt"/>
                <a:ea typeface="Calibri" pitchFamily="34" charset="0"/>
                <a:cs typeface="Times New Roman" pitchFamily="18" charset="0"/>
              </a:rPr>
              <a:t>en 1</a:t>
            </a:r>
            <a:r>
              <a:rPr lang="fr-FR" sz="2400" b="1" i="1" baseline="30000" dirty="0">
                <a:solidFill>
                  <a:schemeClr val="tx2">
                    <a:lumMod val="50000"/>
                  </a:schemeClr>
                </a:solidFill>
                <a:latin typeface="+mj-lt"/>
                <a:ea typeface="Calibri" pitchFamily="34" charset="0"/>
                <a:cs typeface="Times New Roman" pitchFamily="18" charset="0"/>
              </a:rPr>
              <a:t>ère</a:t>
            </a:r>
            <a:r>
              <a:rPr lang="fr-FR" sz="2400" b="1" i="1" dirty="0">
                <a:solidFill>
                  <a:schemeClr val="tx2">
                    <a:lumMod val="50000"/>
                  </a:schemeClr>
                </a:solidFill>
                <a:latin typeface="+mj-lt"/>
                <a:ea typeface="Calibri" pitchFamily="34" charset="0"/>
                <a:cs typeface="Times New Roman" pitchFamily="18" charset="0"/>
              </a:rPr>
              <a:t> année de médecine reste de la responsabilité des familles qui utilise le site </a:t>
            </a:r>
            <a:r>
              <a:rPr lang="fr-FR" sz="2400" b="1" i="1" dirty="0" err="1">
                <a:solidFill>
                  <a:schemeClr val="tx2">
                    <a:lumMod val="50000"/>
                  </a:schemeClr>
                </a:solidFill>
                <a:latin typeface="+mj-lt"/>
                <a:ea typeface="Calibri" pitchFamily="34" charset="0"/>
                <a:cs typeface="Times New Roman" pitchFamily="18" charset="0"/>
              </a:rPr>
              <a:t>ParcourSup</a:t>
            </a:r>
            <a:r>
              <a:rPr lang="fr-FR" sz="2400" b="1" i="1" dirty="0">
                <a:solidFill>
                  <a:schemeClr val="tx2">
                    <a:lumMod val="50000"/>
                  </a:schemeClr>
                </a:solidFill>
                <a:latin typeface="+mj-lt"/>
                <a:ea typeface="Calibri" pitchFamily="34" charset="0"/>
                <a:cs typeface="Times New Roman" pitchFamily="18" charset="0"/>
              </a:rPr>
              <a:t>.</a:t>
            </a:r>
            <a:endParaRPr kumimoji="0" lang="fr-FR" sz="2400" b="0" i="0" u="none" strike="noStrike" cap="none" normalizeH="0" baseline="0" dirty="0">
              <a:ln>
                <a:noFill/>
              </a:ln>
              <a:solidFill>
                <a:schemeClr val="tx2">
                  <a:lumMod val="50000"/>
                </a:schemeClr>
              </a:solidFill>
              <a:effectLst/>
              <a:latin typeface="Arial" pitchFamily="34" charset="0"/>
              <a:cs typeface="Arial" pitchFamily="34" charset="0"/>
            </a:endParaRPr>
          </a:p>
        </p:txBody>
      </p:sp>
      <p:sp>
        <p:nvSpPr>
          <p:cNvPr id="3" name="Rectangle 2"/>
          <p:cNvSpPr/>
          <p:nvPr/>
        </p:nvSpPr>
        <p:spPr>
          <a:xfrm>
            <a:off x="-5969" y="409544"/>
            <a:ext cx="7200900" cy="769441"/>
          </a:xfrm>
          <a:prstGeom prst="rect">
            <a:avLst/>
          </a:prstGeom>
        </p:spPr>
        <p:txBody>
          <a:bodyPr wrap="square">
            <a:spAutoFit/>
          </a:bodyPr>
          <a:lstStyle/>
          <a:p>
            <a:pPr algn="ctr" defTabSz="914400" fontAlgn="base">
              <a:spcBef>
                <a:spcPct val="0"/>
              </a:spcBef>
              <a:spcAft>
                <a:spcPct val="0"/>
              </a:spcAft>
            </a:pPr>
            <a:r>
              <a:rPr lang="fr-FR" sz="2200" dirty="0">
                <a:solidFill>
                  <a:schemeClr val="tx2">
                    <a:lumMod val="50000"/>
                  </a:schemeClr>
                </a:solidFill>
                <a:latin typeface="Berlin Sans FB" pitchFamily="34" charset="0"/>
                <a:ea typeface="Calibri" pitchFamily="34" charset="0"/>
                <a:cs typeface="Calibri" pitchFamily="34" charset="0"/>
              </a:rPr>
              <a:t>PREPARATION MEDECINE</a:t>
            </a:r>
            <a:endParaRPr lang="fr-FR" sz="2200" u="sng" dirty="0">
              <a:solidFill>
                <a:schemeClr val="tx2">
                  <a:lumMod val="50000"/>
                </a:schemeClr>
              </a:solidFill>
              <a:latin typeface="Berlin Sans FB" pitchFamily="34" charset="0"/>
              <a:ea typeface="Calibri" pitchFamily="34" charset="0"/>
              <a:cs typeface="Times New Roman" pitchFamily="18" charset="0"/>
            </a:endParaRPr>
          </a:p>
          <a:p>
            <a:pPr lvl="0" algn="ctr" defTabSz="914400" fontAlgn="base">
              <a:spcBef>
                <a:spcPct val="0"/>
              </a:spcBef>
              <a:spcAft>
                <a:spcPct val="0"/>
              </a:spcAft>
            </a:pPr>
            <a:r>
              <a:rPr lang="fr-FR" sz="2200" dirty="0">
                <a:solidFill>
                  <a:srgbClr val="00B050"/>
                </a:solidFill>
                <a:latin typeface="Berlin Sans FB" pitchFamily="34" charset="0"/>
                <a:ea typeface="Calibri" pitchFamily="34" charset="0"/>
                <a:cs typeface="Times New Roman" pitchFamily="18" charset="0"/>
              </a:rPr>
              <a:t>Tarifs et modalités d’inscription</a:t>
            </a:r>
          </a:p>
        </p:txBody>
      </p:sp>
      <p:pic>
        <p:nvPicPr>
          <p:cNvPr id="5" name="Image 4">
            <a:extLst>
              <a:ext uri="{FF2B5EF4-FFF2-40B4-BE49-F238E27FC236}">
                <a16:creationId xmlns:a16="http://schemas.microsoft.com/office/drawing/2014/main" id="{B90490AD-6341-45E3-84DF-9262366E5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634" y="-105837"/>
            <a:ext cx="1948914" cy="18002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2562" y="3741568"/>
            <a:ext cx="6624736"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2">
                    <a:lumMod val="50000"/>
                  </a:schemeClr>
                </a:solidFill>
                <a:effectLst/>
                <a:latin typeface="Calibri" pitchFamily="34" charset="0"/>
                <a:ea typeface="Calibri" pitchFamily="34" charset="0"/>
                <a:cs typeface="Calibri" pitchFamily="34" charset="0"/>
              </a:rPr>
              <a:t>Nom </a:t>
            </a:r>
            <a:r>
              <a:rPr lang="fr-FR" sz="1800" dirty="0">
                <a:solidFill>
                  <a:schemeClr val="tx2">
                    <a:lumMod val="50000"/>
                  </a:schemeClr>
                </a:solidFill>
                <a:latin typeface="Calibri" pitchFamily="34" charset="0"/>
                <a:ea typeface="Calibri" pitchFamily="34" charset="0"/>
                <a:cs typeface="Calibri" pitchFamily="34" charset="0"/>
              </a:rPr>
              <a:t>: 			Classe:</a:t>
            </a:r>
            <a:endParaRPr kumimoji="0" lang="fr-FR" sz="1800" b="0" i="0" u="none" strike="noStrike" cap="none" normalizeH="0" baseline="0" dirty="0">
              <a:ln>
                <a:noFill/>
              </a:ln>
              <a:solidFill>
                <a:schemeClr val="tx2">
                  <a:lumMod val="50000"/>
                </a:schemeClr>
              </a:solidFill>
              <a:effectLst/>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2">
                    <a:lumMod val="50000"/>
                  </a:schemeClr>
                </a:solidFill>
                <a:effectLst/>
                <a:latin typeface="Calibri" pitchFamily="34" charset="0"/>
                <a:ea typeface="Calibri" pitchFamily="34" charset="0"/>
                <a:cs typeface="Calibri" pitchFamily="34" charset="0"/>
              </a:rPr>
              <a:t>		</a:t>
            </a:r>
            <a:endParaRPr kumimoji="0" lang="fr-FR" sz="1800" b="0" i="0" u="none" strike="noStrike" cap="none" normalizeH="0" baseline="0" dirty="0">
              <a:ln>
                <a:noFill/>
              </a:ln>
              <a:solidFill>
                <a:schemeClr val="tx2">
                  <a:lumMod val="50000"/>
                </a:schemeClr>
              </a:solidFill>
              <a:effectLst/>
              <a:latin typeface="Arial" pitchFamily="34" charset="0"/>
              <a:cs typeface="Arial" pitchFamily="34" charset="0"/>
            </a:endParaRPr>
          </a:p>
          <a:p>
            <a:pPr algn="just" defTabSz="914400" eaLnBrk="0" fontAlgn="base" hangingPunct="0">
              <a:spcBef>
                <a:spcPct val="0"/>
              </a:spcBef>
              <a:spcAft>
                <a:spcPct val="0"/>
              </a:spcAft>
            </a:pPr>
            <a:r>
              <a:rPr kumimoji="0" lang="fr-FR" sz="1800" b="0" i="0" u="none" strike="noStrike" cap="none" normalizeH="0" baseline="0" dirty="0">
                <a:ln>
                  <a:noFill/>
                </a:ln>
                <a:solidFill>
                  <a:schemeClr val="tx2">
                    <a:lumMod val="50000"/>
                  </a:schemeClr>
                </a:solidFill>
                <a:effectLst/>
                <a:latin typeface="Calibri" pitchFamily="34" charset="0"/>
                <a:ea typeface="Calibri" pitchFamily="34" charset="0"/>
                <a:cs typeface="Calibri" pitchFamily="34" charset="0"/>
              </a:rPr>
              <a:t>Prénom :			</a:t>
            </a:r>
            <a:r>
              <a:rPr lang="fr-FR" sz="1800" dirty="0">
                <a:solidFill>
                  <a:schemeClr val="tx2">
                    <a:lumMod val="50000"/>
                  </a:schemeClr>
                </a:solidFill>
                <a:latin typeface="Calibri" pitchFamily="34" charset="0"/>
                <a:ea typeface="Calibri" pitchFamily="34" charset="0"/>
                <a:cs typeface="Calibri" pitchFamily="34" charset="0"/>
              </a:rPr>
              <a:t>Adresse mail:</a:t>
            </a:r>
            <a:endParaRPr kumimoji="0" lang="fr-FR" sz="1800" b="0" i="0" u="none" strike="noStrike" cap="none" normalizeH="0" baseline="0" dirty="0">
              <a:ln>
                <a:noFill/>
              </a:ln>
              <a:solidFill>
                <a:schemeClr val="tx2">
                  <a:lumMod val="50000"/>
                </a:schemeClr>
              </a:solidFill>
              <a:effectLst/>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sz="1800" dirty="0">
              <a:solidFill>
                <a:schemeClr val="tx2">
                  <a:lumMod val="50000"/>
                </a:schemeClr>
              </a:solidFill>
              <a:latin typeface="Calibri" pitchFamily="34" charset="0"/>
              <a:ea typeface="Calibri" pitchFamily="34" charset="0"/>
              <a:cs typeface="Calibri" pitchFamily="34" charset="0"/>
            </a:endParaRPr>
          </a:p>
          <a:p>
            <a:pPr lvl="1" algn="just" defTabSz="914400" eaLnBrk="0" fontAlgn="base" hangingPunct="0">
              <a:spcBef>
                <a:spcPct val="0"/>
              </a:spcBef>
              <a:spcAft>
                <a:spcPct val="0"/>
              </a:spcAft>
            </a:pPr>
            <a:endParaRPr kumimoji="0" lang="fr-FR" sz="1800" b="0" i="0" u="none" strike="noStrike" cap="none" normalizeH="0" baseline="0" dirty="0">
              <a:ln>
                <a:noFill/>
              </a:ln>
              <a:solidFill>
                <a:schemeClr val="tx2">
                  <a:lumMod val="50000"/>
                </a:schemeClr>
              </a:solidFill>
              <a:effectLst/>
              <a:latin typeface="Calibri" pitchFamily="34" charset="0"/>
              <a:ea typeface="Calibri" pitchFamily="34" charset="0"/>
              <a:cs typeface="Calibri" pitchFamily="34" charset="0"/>
            </a:endParaRPr>
          </a:p>
          <a:p>
            <a:pPr marL="517596" lvl="1" indent="-285750" algn="just" defTabSz="914400" eaLnBrk="0" fontAlgn="base" hangingPunct="0">
              <a:spcBef>
                <a:spcPct val="0"/>
              </a:spcBef>
              <a:spcAft>
                <a:spcPct val="0"/>
              </a:spcAft>
              <a:buFont typeface="Wingdings" panose="05000000000000000000" pitchFamily="2" charset="2"/>
              <a:buChar char="q"/>
            </a:pPr>
            <a:r>
              <a:rPr kumimoji="0" lang="fr-FR" sz="1800" b="0" i="0" u="none" strike="noStrike" cap="none" normalizeH="0" baseline="0" dirty="0">
                <a:ln>
                  <a:noFill/>
                </a:ln>
                <a:solidFill>
                  <a:schemeClr val="tx2">
                    <a:lumMod val="50000"/>
                  </a:schemeClr>
                </a:solidFill>
                <a:effectLst/>
                <a:latin typeface="Calibri" pitchFamily="34" charset="0"/>
                <a:ea typeface="Calibri" pitchFamily="34" charset="0"/>
                <a:cs typeface="Calibri" pitchFamily="34" charset="0"/>
              </a:rPr>
              <a:t>Confirme l’inscription à la préparation </a:t>
            </a:r>
            <a:r>
              <a:rPr lang="fr-FR" sz="1800" dirty="0">
                <a:solidFill>
                  <a:schemeClr val="tx2">
                    <a:lumMod val="50000"/>
                  </a:schemeClr>
                </a:solidFill>
                <a:latin typeface="Calibri" pitchFamily="34" charset="0"/>
                <a:ea typeface="Calibri" pitchFamily="34" charset="0"/>
                <a:cs typeface="Calibri" pitchFamily="34" charset="0"/>
              </a:rPr>
              <a:t>médecine  d’un montant de  289 </a:t>
            </a:r>
            <a:r>
              <a:rPr kumimoji="0" lang="fr-FR" sz="1800" b="0" i="0" u="none" strike="noStrike" cap="none" normalizeH="0" baseline="0" dirty="0">
                <a:ln>
                  <a:noFill/>
                </a:ln>
                <a:solidFill>
                  <a:schemeClr val="tx2">
                    <a:lumMod val="50000"/>
                  </a:schemeClr>
                </a:solidFill>
                <a:effectLst/>
                <a:latin typeface="Calibri" pitchFamily="34" charset="0"/>
                <a:ea typeface="Calibri" pitchFamily="34" charset="0"/>
                <a:cs typeface="Calibri" pitchFamily="34" charset="0"/>
              </a:rPr>
              <a:t>euros.	</a:t>
            </a:r>
          </a:p>
          <a:p>
            <a:pPr lvl="1" algn="just" defTabSz="914400" eaLnBrk="0" fontAlgn="base" hangingPunct="0">
              <a:spcBef>
                <a:spcPct val="0"/>
              </a:spcBef>
              <a:spcAft>
                <a:spcPct val="0"/>
              </a:spcAft>
            </a:pPr>
            <a:endParaRPr kumimoji="0" lang="fr-FR" sz="1800" b="0" i="0" u="none" strike="noStrike" cap="none" normalizeH="0" baseline="0" dirty="0">
              <a:ln>
                <a:noFill/>
              </a:ln>
              <a:solidFill>
                <a:schemeClr val="tx2">
                  <a:lumMod val="50000"/>
                </a:schemeClr>
              </a:solidFill>
              <a:effectLst/>
              <a:latin typeface="Calibri" pitchFamily="34" charset="0"/>
              <a:ea typeface="Calibri" pitchFamily="34" charset="0"/>
              <a:cs typeface="Calibri" pitchFamily="34" charset="0"/>
            </a:endParaRPr>
          </a:p>
          <a:p>
            <a:pPr marL="517596" lvl="1" indent="-285750" algn="just" defTabSz="914400" eaLnBrk="0" fontAlgn="base" hangingPunct="0">
              <a:spcBef>
                <a:spcPct val="0"/>
              </a:spcBef>
              <a:spcAft>
                <a:spcPct val="0"/>
              </a:spcAft>
              <a:buFont typeface="Wingdings" panose="05000000000000000000" pitchFamily="2" charset="2"/>
              <a:buChar char="q"/>
            </a:pPr>
            <a:r>
              <a:rPr lang="fr-FR" sz="1800" dirty="0">
                <a:solidFill>
                  <a:schemeClr val="tx2">
                    <a:lumMod val="50000"/>
                  </a:schemeClr>
                </a:solidFill>
                <a:latin typeface="Calibri" pitchFamily="34" charset="0"/>
              </a:rPr>
              <a:t>Verse ce jour des arrhes de 100 euros. Le solde sera prélevé les mois suivants.</a:t>
            </a:r>
            <a:endParaRPr kumimoji="0" lang="fr-FR" sz="1800" b="0" i="0" u="none" strike="noStrike" cap="none" normalizeH="0" baseline="0" dirty="0">
              <a:ln>
                <a:noFill/>
              </a:ln>
              <a:solidFill>
                <a:schemeClr val="tx2">
                  <a:lumMod val="50000"/>
                </a:schemeClr>
              </a:solidFill>
              <a:effectLst/>
              <a:latin typeface="Calibri" pitchFamily="34" charset="0"/>
              <a:ea typeface="Calibri" pitchFamily="34" charset="0"/>
              <a:cs typeface="Calibri" pitchFamily="34" charset="0"/>
            </a:endParaRPr>
          </a:p>
          <a:p>
            <a:pPr marL="517596" lvl="1" indent="-285750" algn="just" defTabSz="914400" eaLnBrk="0" fontAlgn="base" hangingPunct="0">
              <a:spcBef>
                <a:spcPct val="0"/>
              </a:spcBef>
              <a:spcAft>
                <a:spcPct val="0"/>
              </a:spcAft>
              <a:buFont typeface="Wingdings" panose="05000000000000000000" pitchFamily="2" charset="2"/>
              <a:buChar char="q"/>
            </a:pPr>
            <a:endParaRPr kumimoji="0" lang="fr-FR" sz="1800" b="0" i="0" u="none" strike="noStrike" cap="none" normalizeH="0" baseline="0" dirty="0">
              <a:ln>
                <a:noFill/>
              </a:ln>
              <a:solidFill>
                <a:schemeClr val="tx2">
                  <a:lumMod val="50000"/>
                </a:schemeClr>
              </a:solidFill>
              <a:effectLst/>
              <a:latin typeface="Calibri" pitchFamily="34" charset="0"/>
              <a:ea typeface="Calibri" pitchFamily="34" charset="0"/>
              <a:cs typeface="Calibri" pitchFamily="34" charset="0"/>
              <a:sym typeface="Wingdings"/>
            </a:endParaRPr>
          </a:p>
          <a:p>
            <a:pPr lvl="0" algn="just" defTabSz="914400" eaLnBrk="0" fontAlgn="base" hangingPunct="0">
              <a:spcBef>
                <a:spcPct val="0"/>
              </a:spcBef>
              <a:spcAft>
                <a:spcPct val="0"/>
              </a:spcAft>
            </a:pPr>
            <a:endParaRPr kumimoji="0" lang="fr-FR" sz="1800" b="0" i="0" u="none" strike="noStrike" cap="none" normalizeH="0" baseline="0" dirty="0">
              <a:ln>
                <a:noFill/>
              </a:ln>
              <a:solidFill>
                <a:schemeClr val="tx2">
                  <a:lumMod val="50000"/>
                </a:schemeClr>
              </a:solidFill>
              <a:effectLst/>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800" b="0" i="0" u="none" strike="noStrike" cap="none" normalizeH="0" baseline="0" dirty="0">
              <a:ln>
                <a:noFill/>
              </a:ln>
              <a:solidFill>
                <a:schemeClr val="tx2">
                  <a:lumMod val="50000"/>
                </a:schemeClr>
              </a:solidFill>
              <a:effectLst/>
              <a:latin typeface="Arial" pitchFamily="34" charset="0"/>
              <a:cs typeface="Arial" pitchFamily="34" charset="0"/>
            </a:endParaRPr>
          </a:p>
          <a:p>
            <a:pPr lvl="0" algn="just" defTabSz="914400" eaLnBrk="0" fontAlgn="base" hangingPunct="0">
              <a:spcBef>
                <a:spcPct val="0"/>
              </a:spcBef>
              <a:spcAft>
                <a:spcPct val="0"/>
              </a:spcAft>
            </a:pPr>
            <a:r>
              <a:rPr lang="fr-FR" sz="1800" dirty="0">
                <a:solidFill>
                  <a:schemeClr val="tx2">
                    <a:lumMod val="50000"/>
                  </a:schemeClr>
                </a:solidFill>
                <a:latin typeface="+mj-lt"/>
                <a:cs typeface="Arial" pitchFamily="34" charset="0"/>
                <a:sym typeface="Wingdings"/>
              </a:rPr>
              <a:t>					</a:t>
            </a:r>
            <a:r>
              <a:rPr lang="fr-FR" sz="2000" dirty="0">
                <a:solidFill>
                  <a:schemeClr val="tx2">
                    <a:lumMod val="50000"/>
                  </a:schemeClr>
                </a:solidFill>
                <a:latin typeface="Calibri" pitchFamily="34" charset="0"/>
                <a:ea typeface="Calibri" pitchFamily="34" charset="0"/>
                <a:cs typeface="Calibri" pitchFamily="34" charset="0"/>
                <a:sym typeface="Wingdings"/>
              </a:rPr>
              <a:t> </a:t>
            </a:r>
            <a:endParaRPr kumimoji="0" lang="fr-FR" sz="2000" b="0" i="0" u="none" strike="noStrike" cap="none" normalizeH="0" baseline="0" dirty="0">
              <a:ln>
                <a:noFill/>
              </a:ln>
              <a:solidFill>
                <a:schemeClr val="tx2">
                  <a:lumMod val="50000"/>
                </a:schemeClr>
              </a:solidFill>
              <a:effectLst/>
              <a:latin typeface="+mj-lt"/>
              <a:cs typeface="Arial" pitchFamily="34" charset="0"/>
            </a:endParaRPr>
          </a:p>
        </p:txBody>
      </p:sp>
      <p:sp>
        <p:nvSpPr>
          <p:cNvPr id="4" name="Rectangle 3"/>
          <p:cNvSpPr/>
          <p:nvPr/>
        </p:nvSpPr>
        <p:spPr>
          <a:xfrm>
            <a:off x="50" y="1439912"/>
            <a:ext cx="7200850" cy="707886"/>
          </a:xfrm>
          <a:prstGeom prst="rect">
            <a:avLst/>
          </a:prstGeom>
        </p:spPr>
        <p:txBody>
          <a:bodyPr wrap="square">
            <a:spAutoFit/>
          </a:bodyPr>
          <a:lstStyle/>
          <a:p>
            <a:pPr lvl="0" algn="ctr" defTabSz="914400" eaLnBrk="0" fontAlgn="base" hangingPunct="0">
              <a:spcBef>
                <a:spcPct val="0"/>
              </a:spcBef>
              <a:spcAft>
                <a:spcPct val="0"/>
              </a:spcAft>
            </a:pPr>
            <a:r>
              <a:rPr lang="fr-FR" sz="2000" dirty="0">
                <a:solidFill>
                  <a:schemeClr val="tx2">
                    <a:lumMod val="50000"/>
                  </a:schemeClr>
                </a:solidFill>
                <a:latin typeface="Berlin Sans FB" pitchFamily="34" charset="0"/>
                <a:ea typeface="Calibri" pitchFamily="34" charset="0"/>
                <a:cs typeface="Calibri" pitchFamily="34" charset="0"/>
              </a:rPr>
              <a:t>PREPARATION MEDECINE</a:t>
            </a:r>
            <a:endParaRPr lang="fr-FR" sz="2000" dirty="0">
              <a:solidFill>
                <a:schemeClr val="tx2">
                  <a:lumMod val="50000"/>
                </a:schemeClr>
              </a:solidFill>
              <a:latin typeface="Berlin Sans FB" pitchFamily="34" charset="0"/>
              <a:cs typeface="Arial" pitchFamily="34" charset="0"/>
            </a:endParaRPr>
          </a:p>
          <a:p>
            <a:pPr lvl="0" algn="ctr" defTabSz="914400" eaLnBrk="0" fontAlgn="base" hangingPunct="0">
              <a:spcBef>
                <a:spcPct val="0"/>
              </a:spcBef>
              <a:spcAft>
                <a:spcPct val="0"/>
              </a:spcAft>
            </a:pPr>
            <a:r>
              <a:rPr lang="fr-FR" sz="2000" dirty="0">
                <a:solidFill>
                  <a:schemeClr val="tx2">
                    <a:lumMod val="50000"/>
                  </a:schemeClr>
                </a:solidFill>
                <a:latin typeface="Berlin Sans FB" pitchFamily="34" charset="0"/>
                <a:ea typeface="Calibri" pitchFamily="34" charset="0"/>
                <a:cs typeface="Calibri" pitchFamily="34" charset="0"/>
              </a:rPr>
              <a:t>Bulletin d’inscription session 2025-2026</a:t>
            </a:r>
          </a:p>
        </p:txBody>
      </p:sp>
      <p:sp>
        <p:nvSpPr>
          <p:cNvPr id="5" name="Rectangle 4"/>
          <p:cNvSpPr/>
          <p:nvPr/>
        </p:nvSpPr>
        <p:spPr>
          <a:xfrm>
            <a:off x="0" y="2284844"/>
            <a:ext cx="7200900" cy="1200329"/>
          </a:xfrm>
          <a:prstGeom prst="rect">
            <a:avLst/>
          </a:prstGeom>
        </p:spPr>
        <p:txBody>
          <a:bodyPr wrap="square">
            <a:spAutoFit/>
          </a:bodyPr>
          <a:lstStyle/>
          <a:p>
            <a:pPr lvl="0" algn="ctr" defTabSz="914400" fontAlgn="base">
              <a:spcBef>
                <a:spcPct val="0"/>
              </a:spcBef>
              <a:spcAft>
                <a:spcPct val="0"/>
              </a:spcAft>
            </a:pPr>
            <a:r>
              <a:rPr lang="fr-FR" sz="1800" i="1" dirty="0">
                <a:solidFill>
                  <a:srgbClr val="00B050"/>
                </a:solidFill>
                <a:latin typeface="Calibri" pitchFamily="34" charset="0"/>
                <a:ea typeface="Calibri" pitchFamily="34" charset="0"/>
                <a:cs typeface="Calibri" pitchFamily="34" charset="0"/>
              </a:rPr>
              <a:t>Pour une meilleure organisation, merci de retourner le bulletin d’inscription </a:t>
            </a:r>
          </a:p>
          <a:p>
            <a:pPr lvl="0" algn="ctr" defTabSz="914400" fontAlgn="base">
              <a:spcBef>
                <a:spcPct val="0"/>
              </a:spcBef>
              <a:spcAft>
                <a:spcPct val="0"/>
              </a:spcAft>
            </a:pPr>
            <a:r>
              <a:rPr lang="fr-FR" sz="1800" i="1" dirty="0">
                <a:solidFill>
                  <a:srgbClr val="00B050"/>
                </a:solidFill>
                <a:latin typeface="Calibri" pitchFamily="34" charset="0"/>
                <a:ea typeface="Calibri" pitchFamily="34" charset="0"/>
                <a:cs typeface="Calibri" pitchFamily="34" charset="0"/>
              </a:rPr>
              <a:t>à </a:t>
            </a:r>
            <a:r>
              <a:rPr lang="fr-FR" sz="1800" i="1" u="sng" dirty="0">
                <a:solidFill>
                  <a:srgbClr val="00B050"/>
                </a:solidFill>
                <a:latin typeface="Calibri" pitchFamily="34" charset="0"/>
                <a:ea typeface="Calibri" pitchFamily="34" charset="0"/>
                <a:cs typeface="Calibri" pitchFamily="34" charset="0"/>
              </a:rPr>
              <a:t>Gaëlle </a:t>
            </a:r>
            <a:r>
              <a:rPr lang="fr-FR" sz="1800" i="1" u="sng" dirty="0" err="1">
                <a:solidFill>
                  <a:srgbClr val="00B050"/>
                </a:solidFill>
                <a:latin typeface="Calibri" pitchFamily="34" charset="0"/>
                <a:ea typeface="Calibri" pitchFamily="34" charset="0"/>
                <a:cs typeface="Calibri" pitchFamily="34" charset="0"/>
              </a:rPr>
              <a:t>Meziani</a:t>
            </a:r>
            <a:endParaRPr lang="fr-FR" sz="1800" i="1" u="sng" dirty="0">
              <a:solidFill>
                <a:srgbClr val="00B050"/>
              </a:solidFill>
              <a:latin typeface="Calibri" pitchFamily="34" charset="0"/>
              <a:ea typeface="Calibri" pitchFamily="34" charset="0"/>
              <a:cs typeface="Calibri" pitchFamily="34" charset="0"/>
            </a:endParaRPr>
          </a:p>
          <a:p>
            <a:pPr lvl="0" algn="ctr" defTabSz="914400" fontAlgn="base">
              <a:spcBef>
                <a:spcPct val="0"/>
              </a:spcBef>
              <a:spcAft>
                <a:spcPct val="0"/>
              </a:spcAft>
            </a:pPr>
            <a:r>
              <a:rPr lang="fr-FR" sz="1800" i="1" u="sng" dirty="0">
                <a:solidFill>
                  <a:srgbClr val="00B050"/>
                </a:solidFill>
                <a:latin typeface="Calibri" pitchFamily="34" charset="0"/>
                <a:ea typeface="Calibri" pitchFamily="34" charset="0"/>
                <a:cs typeface="Calibri" pitchFamily="34" charset="0"/>
                <a:hlinkClick r:id="rId2"/>
              </a:rPr>
              <a:t>gaelle.meziani@mongre.org</a:t>
            </a:r>
            <a:r>
              <a:rPr lang="fr-FR" sz="1800" i="1" u="sng" dirty="0">
                <a:solidFill>
                  <a:srgbClr val="00B050"/>
                </a:solidFill>
                <a:latin typeface="Calibri" pitchFamily="34" charset="0"/>
                <a:ea typeface="Calibri" pitchFamily="34" charset="0"/>
                <a:cs typeface="Calibri" pitchFamily="34" charset="0"/>
              </a:rPr>
              <a:t>/Messagerie Ecole Directe</a:t>
            </a:r>
          </a:p>
          <a:p>
            <a:pPr lvl="0" algn="ctr" defTabSz="914400" fontAlgn="base">
              <a:spcBef>
                <a:spcPct val="0"/>
              </a:spcBef>
              <a:spcAft>
                <a:spcPct val="0"/>
              </a:spcAft>
            </a:pPr>
            <a:endParaRPr lang="fr-FR" sz="1800" i="1" dirty="0">
              <a:solidFill>
                <a:srgbClr val="00B050"/>
              </a:solidFill>
              <a:latin typeface="Calibri" pitchFamily="34" charset="0"/>
              <a:ea typeface="Calibri" pitchFamily="34" charset="0"/>
              <a:cs typeface="Calibri" pitchFamily="34" charset="0"/>
            </a:endParaRPr>
          </a:p>
        </p:txBody>
      </p:sp>
      <p:sp>
        <p:nvSpPr>
          <p:cNvPr id="11" name="Rectangle 10"/>
          <p:cNvSpPr/>
          <p:nvPr/>
        </p:nvSpPr>
        <p:spPr>
          <a:xfrm>
            <a:off x="0" y="6380682"/>
            <a:ext cx="7200900" cy="2585323"/>
          </a:xfrm>
          <a:prstGeom prst="rect">
            <a:avLst/>
          </a:prstGeom>
        </p:spPr>
        <p:txBody>
          <a:bodyPr wrap="square">
            <a:spAutoFit/>
          </a:bodyPr>
          <a:lstStyle/>
          <a:p>
            <a:pPr lvl="2"/>
            <a:endParaRPr lang="fr-FR" sz="1800" dirty="0">
              <a:solidFill>
                <a:schemeClr val="tx1">
                  <a:lumMod val="50000"/>
                  <a:lumOff val="50000"/>
                </a:schemeClr>
              </a:solidFill>
              <a:latin typeface="Calibri" pitchFamily="34" charset="0"/>
              <a:ea typeface="Calibri" pitchFamily="34" charset="0"/>
              <a:cs typeface="Calibri" pitchFamily="34" charset="0"/>
            </a:endParaRPr>
          </a:p>
          <a:p>
            <a:pPr lvl="0" algn="just" defTabSz="914400" eaLnBrk="0" fontAlgn="base" hangingPunct="0">
              <a:spcBef>
                <a:spcPct val="0"/>
              </a:spcBef>
              <a:spcAft>
                <a:spcPct val="0"/>
              </a:spcAft>
            </a:pPr>
            <a:endParaRPr lang="fr-FR" sz="1800" dirty="0">
              <a:solidFill>
                <a:schemeClr val="tx2">
                  <a:lumMod val="50000"/>
                </a:schemeClr>
              </a:solidFill>
              <a:latin typeface="Calibri" pitchFamily="34" charset="0"/>
              <a:ea typeface="Calibri" pitchFamily="34" charset="0"/>
              <a:cs typeface="Calibri" pitchFamily="34" charset="0"/>
            </a:endParaRPr>
          </a:p>
          <a:p>
            <a:pPr lvl="0" algn="just" defTabSz="914400" eaLnBrk="0" fontAlgn="base" hangingPunct="0">
              <a:spcBef>
                <a:spcPct val="0"/>
              </a:spcBef>
              <a:spcAft>
                <a:spcPct val="0"/>
              </a:spcAft>
            </a:pPr>
            <a:r>
              <a:rPr lang="fr-FR" sz="1800" dirty="0">
                <a:solidFill>
                  <a:schemeClr val="tx2">
                    <a:lumMod val="50000"/>
                  </a:schemeClr>
                </a:solidFill>
                <a:latin typeface="Calibri" pitchFamily="34" charset="0"/>
                <a:ea typeface="Calibri" pitchFamily="34" charset="0"/>
                <a:cs typeface="Calibri" pitchFamily="34" charset="0"/>
              </a:rPr>
              <a:t>Pour information, les modules débuteront à 13h00 le mercredi. </a:t>
            </a:r>
          </a:p>
          <a:p>
            <a:pPr lvl="0" algn="just" defTabSz="914400" eaLnBrk="0" fontAlgn="base" hangingPunct="0">
              <a:spcBef>
                <a:spcPct val="0"/>
              </a:spcBef>
              <a:spcAft>
                <a:spcPct val="0"/>
              </a:spcAft>
            </a:pPr>
            <a:endParaRPr lang="fr-FR" sz="1800" b="1" i="1" dirty="0">
              <a:solidFill>
                <a:schemeClr val="tx2">
                  <a:lumMod val="50000"/>
                </a:schemeClr>
              </a:solidFill>
              <a:ea typeface="Calibri" pitchFamily="34" charset="0"/>
              <a:cs typeface="Times New Roman" pitchFamily="18" charset="0"/>
            </a:endParaRPr>
          </a:p>
          <a:p>
            <a:pPr algn="just" defTabSz="914400" eaLnBrk="0" fontAlgn="base" hangingPunct="0">
              <a:spcBef>
                <a:spcPct val="0"/>
              </a:spcBef>
              <a:spcAft>
                <a:spcPct val="0"/>
              </a:spcAft>
            </a:pPr>
            <a:r>
              <a:rPr lang="fr-FR" sz="1800" b="1" i="1" dirty="0">
                <a:solidFill>
                  <a:schemeClr val="tx2">
                    <a:lumMod val="50000"/>
                  </a:schemeClr>
                </a:solidFill>
                <a:ea typeface="Calibri" pitchFamily="34" charset="0"/>
                <a:cs typeface="Times New Roman" pitchFamily="18" charset="0"/>
              </a:rPr>
              <a:t>L’élève inscrit s’engage à suivre l’intégralité des modules. Toute interruption de la préparation ne donnera pas lieu à remboursement.</a:t>
            </a:r>
            <a:endParaRPr lang="fr-FR" sz="1800" dirty="0">
              <a:solidFill>
                <a:schemeClr val="tx2">
                  <a:lumMod val="50000"/>
                </a:schemeClr>
              </a:solidFill>
              <a:latin typeface="Calibri" pitchFamily="34" charset="0"/>
              <a:ea typeface="Calibri" pitchFamily="34" charset="0"/>
              <a:cs typeface="Calibri" pitchFamily="34" charset="0"/>
            </a:endParaRPr>
          </a:p>
          <a:p>
            <a:pPr lvl="0" algn="just" defTabSz="914400" eaLnBrk="0" fontAlgn="base" hangingPunct="0">
              <a:spcBef>
                <a:spcPct val="0"/>
              </a:spcBef>
              <a:spcAft>
                <a:spcPct val="0"/>
              </a:spcAft>
            </a:pPr>
            <a:endParaRPr lang="fr-FR" sz="1800" dirty="0">
              <a:solidFill>
                <a:schemeClr val="tx2">
                  <a:lumMod val="50000"/>
                </a:schemeClr>
              </a:solidFill>
              <a:latin typeface="Calibri" pitchFamily="34" charset="0"/>
              <a:ea typeface="Calibri" pitchFamily="34" charset="0"/>
              <a:cs typeface="Calibri" pitchFamily="34" charset="0"/>
            </a:endParaRPr>
          </a:p>
          <a:p>
            <a:pPr lvl="0" algn="just" defTabSz="914400" eaLnBrk="0" fontAlgn="base" hangingPunct="0">
              <a:spcBef>
                <a:spcPct val="0"/>
              </a:spcBef>
              <a:spcAft>
                <a:spcPct val="0"/>
              </a:spcAft>
            </a:pPr>
            <a:endParaRPr lang="fr-FR" sz="1800" dirty="0">
              <a:solidFill>
                <a:schemeClr val="tx2">
                  <a:lumMod val="50000"/>
                </a:schemeClr>
              </a:solidFill>
              <a:latin typeface="Calibri" pitchFamily="34" charset="0"/>
              <a:ea typeface="Calibri" pitchFamily="34" charset="0"/>
              <a:cs typeface="Calibri" pitchFamily="34" charset="0"/>
            </a:endParaRPr>
          </a:p>
          <a:p>
            <a:pPr lvl="0" algn="just" defTabSz="914400" eaLnBrk="0" fontAlgn="base" hangingPunct="0">
              <a:spcBef>
                <a:spcPct val="0"/>
              </a:spcBef>
              <a:spcAft>
                <a:spcPct val="0"/>
              </a:spcAft>
            </a:pPr>
            <a:r>
              <a:rPr lang="fr-FR" sz="1800" dirty="0">
                <a:solidFill>
                  <a:schemeClr val="tx2">
                    <a:lumMod val="50000"/>
                  </a:schemeClr>
                </a:solidFill>
                <a:latin typeface="Calibri" pitchFamily="34" charset="0"/>
                <a:ea typeface="Calibri" pitchFamily="34" charset="0"/>
                <a:cs typeface="Calibri" pitchFamily="34" charset="0"/>
              </a:rPr>
              <a:t>Date :					Signature des parents :</a:t>
            </a:r>
            <a:endParaRPr lang="fr-FR" sz="1800" dirty="0">
              <a:solidFill>
                <a:schemeClr val="tx2">
                  <a:lumMod val="50000"/>
                </a:schemeClr>
              </a:solidFill>
            </a:endParaRPr>
          </a:p>
        </p:txBody>
      </p:sp>
      <p:pic>
        <p:nvPicPr>
          <p:cNvPr id="7" name="Image 6">
            <a:extLst>
              <a:ext uri="{FF2B5EF4-FFF2-40B4-BE49-F238E27FC236}">
                <a16:creationId xmlns:a16="http://schemas.microsoft.com/office/drawing/2014/main" id="{5C4C6D1D-8A65-462E-8001-FFFFDE02F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610" y="-73265"/>
            <a:ext cx="2448272" cy="1820709"/>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6247</TotalTime>
  <Words>610</Words>
  <Application>Microsoft Office PowerPoint</Application>
  <PresentationFormat>Personnalisé</PresentationFormat>
  <Paragraphs>93</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Berlin Sans FB</vt:lpstr>
      <vt:lpstr>Calibri</vt:lpstr>
      <vt:lpstr>Wingdings</vt:lpstr>
      <vt:lpstr>Thème Office</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caubourg</dc:creator>
  <cp:lastModifiedBy>Gaelle MEZIANI</cp:lastModifiedBy>
  <cp:revision>350</cp:revision>
  <cp:lastPrinted>2021-09-03T11:27:24Z</cp:lastPrinted>
  <dcterms:created xsi:type="dcterms:W3CDTF">2012-01-12T14:23:02Z</dcterms:created>
  <dcterms:modified xsi:type="dcterms:W3CDTF">2025-09-01T06:59:09Z</dcterms:modified>
</cp:coreProperties>
</file>